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Action1.xml" ContentType="application/vnd.ms-office.inkAction+xml"/>
  <Override PartName="/ppt/ink/inkAction2.xml" ContentType="application/vnd.ms-office.inkAction+xml"/>
  <Override PartName="/ppt/notesSlides/notesSlide3.xml" ContentType="application/vnd.openxmlformats-officedocument.presentationml.notesSlide+xml"/>
  <Override PartName="/ppt/ink/inkAction3.xml" ContentType="application/vnd.ms-office.inkAction+xml"/>
  <Override PartName="/ppt/notesSlides/notesSlide4.xml" ContentType="application/vnd.openxmlformats-officedocument.presentationml.notesSlide+xml"/>
  <Override PartName="/ppt/ink/inkAction4.xml" ContentType="application/vnd.ms-office.inkAction+xml"/>
  <Override PartName="/ppt/notesSlides/notesSlide5.xml" ContentType="application/vnd.openxmlformats-officedocument.presentationml.notesSlide+xml"/>
  <Override PartName="/ppt/ink/inkAction5.xml" ContentType="application/vnd.ms-office.inkAction+xml"/>
  <Override PartName="/ppt/notesSlides/notesSlide6.xml" ContentType="application/vnd.openxmlformats-officedocument.presentationml.notesSlide+xml"/>
  <Override PartName="/ppt/ink/inkAction6.xml" ContentType="application/vnd.ms-office.inkAction+xml"/>
  <Override PartName="/ppt/notesSlides/notesSlide7.xml" ContentType="application/vnd.openxmlformats-officedocument.presentationml.notesSlide+xml"/>
  <Override PartName="/ppt/ink/inkAction7.xml" ContentType="application/vnd.ms-office.inkAction+xml"/>
  <Override PartName="/ppt/notesSlides/notesSlide8.xml" ContentType="application/vnd.openxmlformats-officedocument.presentationml.notesSlide+xml"/>
  <Override PartName="/ppt/ink/inkAction8.xml" ContentType="application/vnd.ms-office.inkAction+xml"/>
  <Override PartName="/ppt/notesSlides/notesSlide9.xml" ContentType="application/vnd.openxmlformats-officedocument.presentationml.notesSlide+xml"/>
  <Override PartName="/ppt/ink/inkAction9.xml" ContentType="application/vnd.ms-office.inkAction+xml"/>
  <Override PartName="/ppt/notesSlides/notesSlide10.xml" ContentType="application/vnd.openxmlformats-officedocument.presentationml.notesSlide+xml"/>
  <Override PartName="/ppt/ink/inkAction10.xml" ContentType="application/vnd.ms-office.inkAction+xml"/>
  <Override PartName="/ppt/notesSlides/notesSlide11.xml" ContentType="application/vnd.openxmlformats-officedocument.presentationml.notesSlide+xml"/>
  <Override PartName="/ppt/ink/inkAction11.xml" ContentType="application/vnd.ms-office.inkAction+xml"/>
  <Override PartName="/ppt/notesSlides/notesSlide12.xml" ContentType="application/vnd.openxmlformats-officedocument.presentationml.notesSlide+xml"/>
  <Override PartName="/ppt/ink/inkAction12.xml" ContentType="application/vnd.ms-office.inkAction+xml"/>
  <Override PartName="/ppt/notesSlides/notesSlide13.xml" ContentType="application/vnd.openxmlformats-officedocument.presentationml.notesSlide+xml"/>
  <Override PartName="/ppt/ink/inkAction13.xml" ContentType="application/vnd.ms-office.inkAction+xml"/>
  <Override PartName="/ppt/notesSlides/notesSlide14.xml" ContentType="application/vnd.openxmlformats-officedocument.presentationml.notesSlide+xml"/>
  <Override PartName="/ppt/ink/inkAction14.xml" ContentType="application/vnd.ms-office.inkAction+xml"/>
  <Override PartName="/ppt/notesSlides/notesSlide15.xml" ContentType="application/vnd.openxmlformats-officedocument.presentationml.notesSlide+xml"/>
  <Override PartName="/ppt/ink/inkAction15.xml" ContentType="application/vnd.ms-office.inkAction+xml"/>
  <Override PartName="/ppt/notesSlides/notesSlide16.xml" ContentType="application/vnd.openxmlformats-officedocument.presentationml.notesSlide+xml"/>
  <Override PartName="/ppt/ink/inkAction16.xml" ContentType="application/vnd.ms-office.inkAction+xml"/>
  <Override PartName="/ppt/notesSlides/notesSlide17.xml" ContentType="application/vnd.openxmlformats-officedocument.presentationml.notesSlide+xml"/>
  <Override PartName="/ppt/ink/inkAction17.xml" ContentType="application/vnd.ms-office.inkAction+xml"/>
  <Override PartName="/ppt/notesSlides/notesSlide18.xml" ContentType="application/vnd.openxmlformats-officedocument.presentationml.notesSlide+xml"/>
  <Override PartName="/ppt/ink/inkAction18.xml" ContentType="application/vnd.ms-office.inkAction+xml"/>
  <Override PartName="/ppt/notesSlides/notesSlide19.xml" ContentType="application/vnd.openxmlformats-officedocument.presentationml.notesSlide+xml"/>
  <Override PartName="/ppt/ink/inkAction19.xml" ContentType="application/vnd.ms-office.inkAction+xml"/>
  <Override PartName="/ppt/ink/inkAction20.xml" ContentType="application/vnd.ms-office.inkAction+xml"/>
  <Override PartName="/ppt/notesSlides/notesSlide20.xml" ContentType="application/vnd.openxmlformats-officedocument.presentationml.notesSlide+xml"/>
  <Override PartName="/ppt/ink/inkAction21.xml" ContentType="application/vnd.ms-office.inkAction+xml"/>
  <Override PartName="/ppt/ink/inkAction22.xml" ContentType="application/vnd.ms-office.inkAction+xml"/>
  <Override PartName="/ppt/notesSlides/notesSlide21.xml" ContentType="application/vnd.openxmlformats-officedocument.presentationml.notesSlide+xml"/>
  <Override PartName="/ppt/ink/inkAction23.xml" ContentType="application/vnd.ms-office.inkAction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838" r:id="rId1"/>
  </p:sldMasterIdLst>
  <p:notesMasterIdLst>
    <p:notesMasterId r:id="rId28"/>
  </p:notesMasterIdLst>
  <p:handoutMasterIdLst>
    <p:handoutMasterId r:id="rId29"/>
  </p:handoutMasterIdLst>
  <p:sldIdLst>
    <p:sldId id="304" r:id="rId2"/>
    <p:sldId id="257" r:id="rId3"/>
    <p:sldId id="334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335" r:id="rId22"/>
    <p:sldId id="275" r:id="rId23"/>
    <p:sldId id="338" r:id="rId24"/>
    <p:sldId id="276" r:id="rId25"/>
    <p:sldId id="336" r:id="rId26"/>
    <p:sldId id="337" r:id="rId27"/>
  </p:sldIdLst>
  <p:sldSz cx="9144000" cy="6858000" type="screen4x3"/>
  <p:notesSz cx="6858000" cy="9144000"/>
  <p:kinsoku lang="ja-JP" invalStChars="、。，．・：；？！゛゜ヽヾゝゞ々ー’”）〕］｝〉》」』】°‰′″℃￠％ぁぃぅぇぉっゃゅょゎァィゥェォッャュョヮヵヶ!%),.:;?]}｡｣､･ｧｨｩｪｫｬｭｮｯｰﾞﾟ" invalEndChars="‘“（〔［｛〈《「『【￥＄$([\{｢￡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536" autoAdjust="0"/>
    <p:restoredTop sz="90929"/>
  </p:normalViewPr>
  <p:slideViewPr>
    <p:cSldViewPr>
      <p:cViewPr varScale="1">
        <p:scale>
          <a:sx n="71" d="100"/>
          <a:sy n="71" d="100"/>
        </p:scale>
        <p:origin x="1072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  <p:sld r:id="rId11" collapse="1"/>
      <p:sld r:id="rId12" collapse="1"/>
      <p:sld r:id="rId13" collapse="1"/>
      <p:sld r:id="rId14" collapse="1"/>
      <p:sld r:id="rId15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954"/>
    </p:cViewPr>
  </p:sorterViewPr>
  <p:notesViewPr>
    <p:cSldViewPr>
      <p:cViewPr varScale="1">
        <p:scale>
          <a:sx n="61" d="100"/>
          <a:sy n="61" d="100"/>
        </p:scale>
        <p:origin x="-1710" y="-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_rels/viewProps.xml.rels><?xml version="1.0" encoding="UTF-8" standalone="yes"?>
<Relationships xmlns="http://schemas.openxmlformats.org/package/2006/relationships"><Relationship Id="rId8" Type="http://schemas.openxmlformats.org/officeDocument/2006/relationships/slide" Target="slides/slide12.xml"/><Relationship Id="rId13" Type="http://schemas.openxmlformats.org/officeDocument/2006/relationships/slide" Target="slides/slide20.xml"/><Relationship Id="rId3" Type="http://schemas.openxmlformats.org/officeDocument/2006/relationships/slide" Target="slides/slide4.xml"/><Relationship Id="rId7" Type="http://schemas.openxmlformats.org/officeDocument/2006/relationships/slide" Target="slides/slide11.xml"/><Relationship Id="rId12" Type="http://schemas.openxmlformats.org/officeDocument/2006/relationships/slide" Target="slides/slide19.xml"/><Relationship Id="rId2" Type="http://schemas.openxmlformats.org/officeDocument/2006/relationships/slide" Target="slides/slide2.xml"/><Relationship Id="rId1" Type="http://schemas.openxmlformats.org/officeDocument/2006/relationships/slide" Target="slides/slide1.xml"/><Relationship Id="rId6" Type="http://schemas.openxmlformats.org/officeDocument/2006/relationships/slide" Target="slides/slide9.xml"/><Relationship Id="rId11" Type="http://schemas.openxmlformats.org/officeDocument/2006/relationships/slide" Target="slides/slide18.xml"/><Relationship Id="rId5" Type="http://schemas.openxmlformats.org/officeDocument/2006/relationships/slide" Target="slides/slide8.xml"/><Relationship Id="rId15" Type="http://schemas.openxmlformats.org/officeDocument/2006/relationships/slide" Target="slides/slide24.xml"/><Relationship Id="rId10" Type="http://schemas.openxmlformats.org/officeDocument/2006/relationships/slide" Target="slides/slide16.xml"/><Relationship Id="rId4" Type="http://schemas.openxmlformats.org/officeDocument/2006/relationships/slide" Target="slides/slide6.xml"/><Relationship Id="rId9" Type="http://schemas.openxmlformats.org/officeDocument/2006/relationships/slide" Target="slides/slide14.xml"/><Relationship Id="rId14" Type="http://schemas.openxmlformats.org/officeDocument/2006/relationships/slide" Target="slides/slide2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20-04-27T03:26:03.43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46643">
    <iact:property name="dataType"/>
    <iact:actionData xml:id="d0">
      <inkml:trace xmlns:inkml="http://www.w3.org/2003/InkML" xml:id="stk0" contextRef="#ctx0" brushRef="#br0">15787 1870 0,'194'-18'271,"88"-17"-263,-70-18-6,35 53 7,-18-18-3,-52 18 1,-1 0 0,18 53 1,-106 0 1,-35-18-4,0 36 5,0-18-6,35 123 25,-70-70 3,105 459-28,-87-442-2,-19-17 1,19-18 8,69 159 4,37 18-1,-1 70 4,-88 35 0,-1-229-16,-34-53 18,35 36-11,35 88-7,-17-124 2,-54-18 16,1 18-13,-18-17-4,18-18-1,35 18 1,-36-1 7,18 36 9,-17-53-2,17 70-10,-17-70 3,0-18-6,-18 36-1,35-18 1,-35 0 1,0 35 10,0-35 1,0 35-7,0-35-5,0-18-2,0 18 2,18-17 12,-18-1-2,0 35-14,0-34 4,0-1 9,35 71 6,-35-53-5,35 0 6,-35-36-7,0 54-12,0-54 4,0 1 6,0 53 8,0-36-6,18 35-11,-1-34 3,-17-1 14,18 0-6,0 36-11,-18-36 0,17 0 8,-17 18 6,0 0 1,0-17-2,-17 16-13,17-16 12,-18-1-13,-52 53 18,52-53-18,0 36 2,1-36 8,-19 36 5,1 35 5,17-53-8,1-18 17,-19 0-21,19-17-6,-54 17 3,18 0 13,18-17 0,-18 0-18,18-18 1,17 0 8,-52 0 9,34 17 5,-122-17-15,105 18-4,18-18-1,-18 18 0,17-18-3,-17 0 8,-17 17 0,-1 18 8,-105 54 0,70-19-1,-35-17 2,53-35-2,-36 52-14,71-34 1,18-19 9,-35 19 3,-1-19 3,53 18-2,-17-17 2,17-18-4,-17 18-13,0-1 5,17 1 5,-17 0 7,17 17-4,-17-17-12,17-1 12,1-17-10,-1 35 25,0 1-28,18-1 16,0 0 1,-17-17 0,-1 35-2,18 0 1,-17-18-1,17 0 3,0 1-6,-18 69-11,18-52 3,-18 18 8,18 35 7,-17-36-10,-19 18-9,36-52 4,-17-1 6,17 18 13,0-35-16,0 35-5,-18-53 3,18 17 2,-35 1 12,35-1-5,-18 1-14,1 0 9,-1-18-4,18 17 11,-18-17-2,-17 0 4,35 18-2,-18-18-2,1 0 1,-54 18 1,36-1 12,0-17-24,-36 0 11,36 0-2,-18 0-13,-35 0 19,17 0-6,-52 0-13,70 0 14,17 0-14,-69-17 21,69-1-10,-52 0-11,53 1 13,0 17-12,-18-18 15,53 0 1,-53 1-12,35 17 4,-17-18-7,0 18 1,17-17 12,0 17 14,1 0-4</inkml:trace>
    </iact:actionData>
  </iact:action>
  <iact:action type="add" startTime="63415">
    <iact:property name="dataType"/>
    <iact:actionData xml:id="d1">
      <inkml:trace xmlns:inkml="http://www.w3.org/2003/InkML" xml:id="stk1" contextRef="#ctx0" brushRef="#br0">15329 2328 0,'88'-17'277,"18"-19"-271,17 36 2,-17-17-1,0 17 1,-18-18-3,-18 18 9,124 0 3,-123-18-15,17 18 1,18-17 21,-35-18 5,123 17-27,-177 18 0,36 0 13,0 0 0,18-18-13,-54 18 2,19 0 7,34-17 6,-52 17-2,52 0-13,-34 0 2,-1 0 10,18 0 16,-18 0-20,18 0-6,-35 0 2,17 0 9,0-18 1,0 18 2,-17 0-1,0 0-1,-1-18 4,19 18 2,-19 0-16,1 0-2,0 0 8,-1 0-9,36 0 18,-35 0-9,17 0 7,0 0-5,18 0 8,-17 0-7,52 0-10,-53 0-4,0 18 1,1-18 6,-19 0 6,1 0 0,35 0-13,-18 0 5,-17 18 4,17-18 8,0 0-3,18 0-14,-18 0 5,-17 0 4,0 0 9,-1 0-4,19 0-13,-19 0 2,1 0 13,0 0 2,-1 0-12,1 0 15,-1 0-8,1 0 6,0 0-7,-1 0 25,1 0 133</inkml:trace>
    </iact:actionData>
  </iact:action>
  <iact:action type="add" startTime="64793">
    <iact:property name="dataType"/>
    <iact:actionData xml:id="d2">
      <inkml:trace xmlns:inkml="http://www.w3.org/2003/InkML" xml:id="stk2" contextRef="#ctx0" brushRef="#br0">18627 2117 0</inkml:trace>
    </iact:actionData>
  </iact:action>
  <iact:action type="add" startTime="89864">
    <iact:property name="dataType"/>
    <iact:actionData xml:id="d3">
      <inkml:trace xmlns:inkml="http://www.w3.org/2003/InkML" xml:id="stk3" contextRef="#ctx0" brushRef="#br0">2946 5609 0,'0'35'368,"0"54"-364,0-36 9,0-1-11,18 72 26,-1-89 5,19 106-32,-36-105 0,0 17 14,17-36 0,-17 71-14,0-52 14,0-1-14,18 53 17,-18-35-2,0 53-14,18-53 0,-18 0 9,17 17 7,1-52-2,-18 35-9,0-36 8,0 1-3,0 0 2,17 17-12,-17-17 3,0 52 7,18 36 7,-18-71-5,0 1 4,0-19 0,0 1 15,18-18 9,17 0-5,0-18-20,36 1-16,-1 17 14,71-53-14,-70 35 5,17 0 5,106-17 7,-53 0-4,53 35-12,-88-18 13,-18 1-14,336 17 17,-124 0-2,52 0 0,54 35 1,-247 0 0,-18 0 0,-53-35-2,53 36-14,-70-19 5,17-17 4,71 0 8,-89 0-3,71 0-13,-88 0 13,18-35-14,17 53 16,-35-18-2,35 17-13,-53-17 12,18 0-13,53 18 16,35 17-1,18 0 1,53 36 0,-1-53-1,-69-1 1,-107-17-16,35 0 15,1 0 1,-53 0-1,-1 0 0,18 0-15,-17 0 48,0 0-33,-18-17 33,0-19-42,0 1-1,0 0 1,-18-89 8,-35-34 3,-17-266-1,34 177-1,1-53 1,-18-70-1,36 176 0,-1 124 1,0-36-1,1 53 1,-1 35 0,0 18-1,18-18-15,-105-70 18,-90 71-2,54-54-3,18 71 3,-142-18-1,124 18 1,53 18-12,17 0 6,-158 17 6,53-35 0,-54 35 0,-122 36-1,122-18 1,89-36 1,71 1-3,-107 17-14,107-17 13,-36-18-13,-70 0 17,34 0-3,-52 0-13,89 0 2,-1 35 7,-53-17 7,124 0-3,-124-1-14,88 1 14,18-18-14,-158 17 18,52 1-4,-17 53 1,-71 17 1,53-88 0,70-18 0,-87 18 0,140 0-1,-35 0 1,18 0 0,35 0-1,35-17 1,54-1 84</inkml:trace>
    </iact:actionData>
  </iact:action>
  <iact:action type="add" startTime="92983">
    <iact:property name="dataType"/>
    <iact:actionData xml:id="d4">
      <inkml:trace xmlns:inkml="http://www.w3.org/2003/InkML" xml:id="stk4" contextRef="#ctx0" brushRef="#br0">5027 5415 0,'36'53'283,"-1"53"-277,0-18 1,1 36 27,16 87-30,-34-123 25,35 177-28,-18-194 2,-17-1 12,0 1 0,17 52-13,-18-70 1,-17 0 9,36 35 4,-19-53-1,-17-17-13,0 17 5,0-17 35,0 0-7</inkml:trace>
    </iact:actionData>
  </iact:action>
  <iact:action type="add" startTime="93682">
    <iact:property name="dataType"/>
    <iact:actionData xml:id="d5">
      <inkml:trace xmlns:inkml="http://www.w3.org/2003/InkML" xml:id="stk5" contextRef="#ctx0" brushRef="#br0">5468 7003 0</inkml:trace>
    </iact:actionData>
  </iact:action>
  <iact:action type="add" startTime="94515">
    <iact:property name="dataType"/>
    <iact:actionData xml:id="d6">
      <inkml:trace xmlns:inkml="http://www.w3.org/2003/InkML" xml:id="stk6" contextRef="#ctx0" brushRef="#br0">6421 5644 0,'0'36'356,"0"-1"-345,0-17-9,0 17 2,18 0 3,-1 0-1,1-17 4,-1-18-5,1 18 2,0-1 9,-1-17 18,19 0-33,-1 0 33,-35-17 231,-18 17-215,18 17-25,-17-17 17,-1 36-41,0-19 48,1 89-48,-19 0 16,19-18 1,17-17-3,-18 52-12,18-70 2,0 0 3,-17 106 10,17-124-2,0 0 0,-18-17 15,18-36 25,0-17-41,0 0-8,0 0 1,0-54 11,0-69-3,0 105-2,0-106-13,0 88 4,0 1 9,0-1-1,0 18-10,0-17-1,0 17 2,0 18 5,18-36 8,-18 18 1,0 35 1,0 1 0,17 17-6,18-18 19,-17 18-16,0 0 0,-1 0 17,1 0-32,35 18 19,-18-1-6,-17 1 0,17 0-12,0-1 14,-17-17-9,17 18 9,18 17-12,18 18 1,-54-35 13,1-1-12,0 1 6,35 35-9,-36-35-1,1-18 17,0 35-11,-1 0-6,1 0-1,-1-17 5,-17 0 2,36 35 10,-36-18-4,17-17 3,-17-1 4,18 1 24,-18 0 5,18-1 41,-54-17 5,-17 0-41,-17 0-48,70-17 1,-71-1 4,-52 0 3,35 1 7,35-36-9,-71 35-13,-3897-17 2,7954 17 11,-4021 0 15,70 1-23,-17 17 1,35-18 4,-18 18 29,1 0-1,-1 0 11</inkml:trace>
    </iact:actionData>
  </iact:action>
  <iact:action type="add" startTime="97006">
    <iact:property name="dataType"/>
    <iact:actionData xml:id="d7">
      <inkml:trace xmlns:inkml="http://www.w3.org/2003/InkML" xml:id="stk7" contextRef="#ctx0" brushRef="#br0">6315 5997 0</inkml:trace>
    </iact:actionData>
  </iact:action>
  <iact:action type="add" startTime="99141">
    <iact:property name="dataType"/>
    <iact:actionData xml:id="d8">
      <inkml:trace xmlns:inkml="http://www.w3.org/2003/InkML" xml:id="stk8" contextRef="#ctx0" brushRef="#br0">8220 8625 0,'0'71'477,"35"35"-470,71 282 12,-53-229-14,-35-54 6,-18-16-8,17 16 4,19 1 0,-19-35 1,1-1 28,17 142-35,0-141 34,-35-36-19,18 0-4,-18-17-4,0 17-4,0-17-3,18-1 7,-18 36 9,17-17 2,1-1 3,-18-17-9,0-1 17,0 1 77,18-18-58,-1 0-16,1 35 182,0 36-211,17-1 24,88 265-27,1 0 16,-18-35 1,-53-141-2,35 88-11,-71-176 3,19 17-2,-19-53-5,1 0 6,-18 1-1,18-19 10,-18 1 1,17-18 2</inkml:trace>
    </iact:actionData>
  </iact:action>
  <iact:action type="add" startTime="133866">
    <iact:property name="dataType"/>
    <iact:actionData xml:id="d9">
      <inkml:trace xmlns:inkml="http://www.w3.org/2003/InkML" xml:id="stk9" contextRef="#ctx0" brushRef="#br0">20532 12206 0,'0'18'73,"0"17"-67,0-17-2,0 17 4,0-17-2,-35 123 24,-53 194 5,35-123-20,17-18 5,19-53-7,-1-36 4,-35 37 4,53-72-10,-18 1-7,1-1-3,17 18 5,-18-17 3,-17 70 8,0 18-3,-1-53 8,36-36-10,-17-17 4,-1 88-13,0-88-1,18 0 5,-17 18 4,17-1 5,0-17 2,-18 0-5,18-18 7,0 1-8,0-19 3,0 1 4,0 0-3,0 17-1,0-18 1,0 1 0,0 0 25,0-1-16,0 1-2,0 0 6,0-1-25,0 1 19,0 0-10</inkml:trace>
    </iact:actionData>
  </iact:action>
  <iact:action type="add" startTime="137547">
    <iact:property name="dataType"/>
    <iact:actionData xml:id="d10">
      <inkml:trace xmlns:inkml="http://www.w3.org/2003/InkML" xml:id="stk10" contextRef="#ctx0" brushRef="#br0">11078 16810 0,'17'0'64,"1"0"-43,17 0 6,0 18 5,1-18-14,17 17-3,35 18 2,53 1-1,35 17 8,-35-36-7,-105 1-9,17 17-2,0-35-4,70 35 13,-17-17 0,-36 0-2,36-1 5,18 19-2,-19-1 0,-34-17 2,-36-18-4,36 17-12,-36-17-1,18 0 6,0 18 1,35-18 9,36 17-1,-36 1 1,53 17 0,-35-17-1,53 35 2,-71-35-2,18 17 1,-1-18-1,-16-17 2,-54 0-15,0 18 9,18-18 6,-35 0-3,-1 0-14,19-18 137</inkml:trace>
    </iact:actionData>
  </iact:action>
  <iact:action type="add" startTime="139047">
    <iact:property name="dataType"/>
    <iact:actionData xml:id="d11">
      <inkml:trace xmlns:inkml="http://www.w3.org/2003/InkML" xml:id="stk11" contextRef="#ctx0" brushRef="#br0">22137 12259 0,'-17'18'65,"17"17"-58,-18 18 1,-53 211 22,-70 160 3,88-248-17,0 106 0,0-70 1,-52 123-1,87-158 0,-35-54-13,35 53-2,-52 107 4,52-125 4,-35 178 8,18-107 1,17-123-2,-35 35 1,36 0-1,-18-35 1,35-36-2,-18-34-13,0 16 5,1-52 55,17-35-46,0-35-2,0 52 1</inkml:trace>
    </iact:actionData>
  </iact:action>
  <iact:action type="add" startTime="140239">
    <iact:property name="dataType"/>
    <iact:actionData xml:id="d12">
      <inkml:trace xmlns:inkml="http://www.w3.org/2003/InkML" xml:id="stk12" contextRef="#ctx0" brushRef="#br0">20391 13529 0,'18'0'118,"34"0"-109,178 35 15,193 71 7,-211-18-14,-36-17 1,-123-53-5,-35-1-10,17 1-1,-17-1 44,-1-17-25,-17 18-7,36-18 3,-1 18 0</inkml:trace>
    </iact:actionData>
  </iact:action>
  <iact:action type="add" startTime="141289">
    <iact:property name="dataType"/>
    <iact:actionData xml:id="d13">
      <inkml:trace xmlns:inkml="http://www.w3.org/2003/InkML" xml:id="stk13" contextRef="#ctx0" brushRef="#br0">20267 14041 0,'0'17'61,"0"1"-36,0-1 2,18 19-24,176 70 31,-88-53-19,0-1 8,-53 1-12,-18-35-7,18 17-1,0 1 3,0-1 2,-18 35 2,53 19 8,-17-19-2,-36-17 0,-17-53 1</inkml:trace>
    </iact:actionData>
  </iact:action>
  <iact:action type="add" startTime="142481">
    <iact:property name="dataType"/>
    <iact:actionData xml:id="d14">
      <inkml:trace xmlns:inkml="http://www.w3.org/2003/InkML" xml:id="stk14" contextRef="#ctx0" brushRef="#br0">21537 14499 0,'18'0'163,"17"0"-153,1 0-2,-1 0-2,0 0 4,0 18-4,1-1 5,-1-17-5,0 18 4,1 0-2,52-1 13,-53-17 13,-17 0-14,-1 0 19,1-17-15,17-54-7,36 18-1,17-70 1,-35 70 4,-18 0-3,0-71-14,1 72-1,17-37 17,-36 54-19,1-35 16,0-1-13,-1 18 7,18-18-7,-35 19 2,18 34 1,0-35 10,-1-18 0,19 1-2,-19 17 3,54-53 6,-18 71-10,-36 17-10,1 1 3,0-1 14,35-35-7,35 35 3,0-17 1,-53 35-4,36-17-9,-1-1 0,-34 18 11,-1 0-8,0 0 9,36 0 0,-18 18-2,-36-1 2,1-17-1</inkml:trace>
    </iact:actionData>
  </iact:action>
  <iact:action type="add" startTime="143778">
    <iact:property name="dataType"/>
    <iact:actionData xml:id="d15">
      <inkml:trace xmlns:inkml="http://www.w3.org/2003/InkML" xml:id="stk15" contextRef="#ctx0" brushRef="#br0">24307 11765 0,'0'18'3,"0"17"8,0 36-6,-18-18 4,0 35-1,1-18-1,-1 18 0,-35 36 1,53-54 0,-106 495 22,-17 158 2,35-35-15,70-335-1,-35 123 1,53-229 0,0-106 0,0-53-1,0-52 0</inkml:trace>
    </iact:actionData>
  </iact:action>
  <iact:action type="add" startTime="145288">
    <iact:property name="dataType"/>
    <iact:actionData xml:id="d16">
      <inkml:trace xmlns:inkml="http://www.w3.org/2003/InkML" xml:id="stk16" contextRef="#ctx0" brushRef="#br0">23478 12912 0,'17'0'1,"36"0"5,-17 0 8,16 0-13,90 0 27,-107 0 4,-18 0-14,1 17-1,70-17-1,36 0 1,52 0 0,1 0-1,52 36 0,0-1 1,0 35 1,-123-52-2,71 17-14,-107-17 4,1-18 4,-36 18 5,-35-1 2</inkml:trace>
    </iact:actionData>
  </iact:action>
  <iact:action type="add" startTime="145975">
    <iact:property name="dataType"/>
    <iact:actionData xml:id="d17">
      <inkml:trace xmlns:inkml="http://www.w3.org/2003/InkML" xml:id="stk17" contextRef="#ctx0" brushRef="#br0">23143 14058 0,'35'0'42,"35"0"-32,177 0 6,0 18 5,-106-18-11,53 35-8,-17-17 14,-54 17-15,283 53 16,-318-70 0,-53-18-10,-17 18 2</inkml:trace>
    </iact:actionData>
  </iact:action>
  <iact:action type="add" startTime="146867">
    <iact:property name="dataType"/>
    <iact:actionData xml:id="d18">
      <inkml:trace xmlns:inkml="http://www.w3.org/2003/InkML" xml:id="stk18" contextRef="#ctx0" brushRef="#br0">22684 10707 0,'0'17'75,"0"36"-67,-18-35 0,18 35 24,-70 159-30,34 70 31,36-229-17,-17-36 3,17-52 63,0 0-65,-18-18-16,18-71 14,0-17 2,0 53 2,18 53-5,-1 0 2,1 35 6,-18-18-9,53 18 3,106 0 3,-89 0-6,36 0-11,18 0-1,-36 53 5,18 0 8,0 0 8,-89-36-15,36 19-5,-35-1 2,-18 0 6,35 53 6,-17 71 0,-18-53 1,0-71 0,0-17-1,0-53 42,0-18-52,17 0 3,1-35 11,0 35-10,34-89-5,-16 54 1,17 18 0,17-36 9,-35 53 1,-17 53-9,0 18 65,-18 17-64,17 0 7,-17 0-2,0 18-10,0-17-2,18-1 5,-18 18 2,0 70 8,0 1 8,0-71-15,0-18-1,0 0-7,0-17 3,-18 0 4,18-1 7,18-34 41,-18-1-50,18-17 3,17 17 1,35-70 6</inkml:trace>
    </iact:actionData>
  </iact:action>
  <iact:action type="add" startTime="148151">
    <iact:property name="dataType"/>
    <iact:actionData xml:id="d19">
      <inkml:trace xmlns:inkml="http://www.w3.org/2003/InkML" xml:id="stk19" contextRef="#ctx0" brushRef="#br0">24289 10742 0,'0'35'7,"0"1"2,0 17-1,0 35 8,0-18 0,-35 1 2,17-18-2,18-18 1,0-53 53,0 1-67,0-1 10,0-52 2,18 34-1,17-34 3,0-1 2,-17 36-4,-18 17 1,18 1-15,-1-1 6,1 0 9,0 36 63,-1 35-72,-17-18 0,35 89 15,-17-54-3,0-70-7,-18 35-9,17-17-2,1 0 4,-18-1 4,18-17 23,-1-17-18,72-54 4,-19 18-2,36-35 3,-71 70-2,0 1-2,-35 34 68,0 1-77,0 0 6,0 17 3</inkml:trace>
    </iact:actionData>
  </iact:action>
  <iact:action type="add" startTime="149225">
    <iact:property name="dataType"/>
    <iact:actionData xml:id="d20">
      <inkml:trace xmlns:inkml="http://www.w3.org/2003/InkML" xml:id="stk20" contextRef="#ctx0" brushRef="#br0">25012 10901 0,'0'35'31,"0"89"-30,-35-19 15,35-52-9,-18 0 2,18 0-3,0-18 1,0-17 2,0 17 21,53-35 4,-35 0-19,0 0 5,17-35-13,-18 35-3,-17-18-2,36-17 4,-19 18 4,36-54 8,-35 18-2,0 35 1,-18 1-1</inkml:trace>
    </iact:actionData>
  </iact:action>
  <iact:action type="add" startTime="149607">
    <iact:property name="dataType"/>
    <iact:actionData xml:id="d21">
      <inkml:trace xmlns:inkml="http://www.w3.org/2003/InkML" xml:id="stk21" contextRef="#ctx0" brushRef="#br0">25242 11112 0,'0'53'16,"0"18"-14,0-18-1,-36 0 4,36 0 5,-17 17 7,17-34-1,0-19-1,0 1 7</inkml:trace>
    </iact:actionData>
  </iact:action>
  <iact:action type="add" startTime="151479">
    <iact:property name="dataType"/>
    <iact:actionData xml:id="d22">
      <inkml:trace xmlns:inkml="http://www.w3.org/2003/InkML" xml:id="stk22" contextRef="#ctx0" brushRef="#br0">10637 17357 0,'0'0'0,"-18"0"4,0-18 3,36 18 112,35 0-110,35 0 4,18 18 12,335 87-24,-300-105 5,653 124 20,-71-1-10,-53-70 4,-282-17-8,-141-36-9,0 0-1,88 0 13,-211 0-3,140 0-8,-105 0-3,123 0 5,-141 0 2,53-18 9,-70 18 2,-54 0-4,-52 0 2</inkml:trace>
    </iact:actionData>
  </iact:action>
</iact:actions>
</file>

<file path=ppt/ink/inkAction10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20-04-27T04:13:03.80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3874">
    <iact:property name="dataType"/>
    <iact:actionData xml:id="d0">
      <inkml:trace xmlns:inkml="http://www.w3.org/2003/InkML" xml:id="stk0" contextRef="#ctx0" brushRef="#br0">4481 3175 0,'53'0'146,"-1"0"-141,37 0 0,-36 0 5,335 0 24,-141-18-17,0 1 1,-89 17-5,266-36-11,-248 19 4,-35 17 7,388 0 2,-70 0 1,-159 0 0,17 0 0,-158 0 1,-106 0 0,17 0-11,-52 0 0,0 0 3,35 0 4,0 0 3,88 0 1,-53 0 0,-18 0-13,36 17 12,-18-17 2,-17 18-13,-53-18-4,-18 18 134</inkml:trace>
    </iact:actionData>
  </iact:action>
  <iact:action type="add" startTime="5355">
    <iact:property name="dataType"/>
    <iact:actionData xml:id="d1">
      <inkml:trace xmlns:inkml="http://www.w3.org/2003/InkML" xml:id="stk1" contextRef="#ctx0" brushRef="#br0">3528 4551 0,'18'0'132,"35"0"-123,317-35 15,177-1 9,53 36-16,140 0 0,37 0-1,104 0 3,-140 0-5,-141 18 4,-282-18-3,-107 0 4,-105 18 1,-88-18-8</inkml:trace>
    </iact:actionData>
  </iact:action>
  <iact:action type="add" startTime="20309">
    <iact:property name="dataType"/>
    <iact:actionData xml:id="d2">
      <inkml:trace xmlns:inkml="http://www.w3.org/2003/InkML" xml:id="stk2" contextRef="#ctx0" brushRef="#br0">865 8749 0,'0'-18'37,"0"36"11,0 0-41,0 87 17,0-34-8,0 105-14,0-87 11,0 16-12,0 54 16,0 17-1,0 18 0,0-88 1,17 35 6,-17-88-12,0 18-5,0-36 5,0-17-10,18-1 15,35-17 113,-18 0-123,247-17 10,142-36 1,52-35-1,194 0 7,-388 52-10,248-17-11,-142 53 2,0 0 4,317-17 8,-140 17 1,70 0-1,-177 0 1,71 0 0,-176 0-1,71 0 1,-336 0-3,176 0-12,-105 0 5,-18 17 2,0-17 8,-52 18 2,-1-18-3,0 0 0,-53 0 2,0 0-3,18 0-1,-35 0-11,0 0-2,-1 0 5,1-35 160,-18-1-159,0-34 2,0-1 2,18-123 10,-18 88-10,0 36-7,0-36 1,0-35-1,0-18 4,0 124 9,0-124-4,-53-53-12,35 107 6,0-1 1,-35-71 11,18 89 1,18 71-10,17-1-7,-18 0 7,0 1 6,1 17 6,-1 0-5,-17 0-1,-53 0-14,35 0 12,-36 0-12,-87 0 14,-71 0 0,-212 0 0,36 0 2,0 0 0,105 0-3,-246 0-14,423 0 14,-212 0-13,-106 0 13,-105 0 1,105 0 1,1 0 0,105 35 0,141-35-2,36 0-13,88 0-1,-106 0 13,17 0-13,1 18 27,105-18-23,1 17-2,17 1 10,35-18-11,-52 18 13,34-1 3,19 1-1,-36-1 5,18-17-5,-1 18-6,19-18 6,-19 18-10,-34-1-4,17 19 0,0-19 16,18-17-14,-1 18 6,1 0-9,0-18 0,17 0 13,18 17 0,-35-17 69,17 0-80,1 0 9,-36 0 4,-18 0 0,54 0-2,-19 0 0,1 0-14,17 0 10,1 0-2,-19 0 6,19 0 5,-1-17-8,-17 17-8,17 0 10,1 0 1,-19 0 2</inkml:trace>
    </iact:actionData>
  </iact:action>
  <iact:action type="add" startTime="23016">
    <iact:property name="dataType"/>
    <iact:actionData xml:id="d3">
      <inkml:trace xmlns:inkml="http://www.w3.org/2003/InkML" xml:id="stk3" contextRef="#ctx0" brushRef="#br0">3264 8043 0,'17'0'5,"1"18"4,-18 17-4,0 1 4,0-19-1,17 54-2,-17-36 2,0 36 0,0-19 2,0 37-1,0 16 18,0 160-26,0 70 39,0-247-29,0 18-10,0-35 2,18-18 10,-18 88 4,18-18-1,-18-105 1,0 0-1,0-1-11,0 1 9,0-1-6,0 19-7,17-1 20,-17-17-19,0 35 14,0-36-14,0 1 13,0 17 1,0 0 3,0-17 3,0 0-11</inkml:trace>
    </iact:actionData>
  </iact:action>
  <iact:action type="add" startTime="23998">
    <iact:property name="dataType"/>
    <iact:actionData xml:id="d4">
      <inkml:trace xmlns:inkml="http://www.w3.org/2003/InkML" xml:id="stk4" contextRef="#ctx0" brushRef="#br0">3475 7461 0,'-35'53'3,"35"-18"3,0 18 3,-18 36 0,18-37-2,0 1 1,0 36 1,-17-36 0,17-18 5,0-18-8,0 1-4</inkml:trace>
    </iact:actionData>
  </iact:action>
  <iact:action type="add" startTime="24409">
    <iact:property name="dataType"/>
    <iact:actionData xml:id="d5">
      <inkml:trace xmlns:inkml="http://www.w3.org/2003/InkML" xml:id="stk5" contextRef="#ctx0" brushRef="#br0">3405 7391 0,'17'-18'25,"19"0"-18,-19 1 2,36-1-3,-18 0 1,1 18 6,-1-17-10,159-18 23,229-36 7,-176 36-15,-53 35 2,-88 0-8,0 0 2,141 0-10,-71 0 2,18 0-5,-123 0 5,70 0 12,-35 0-17,211 0 18,-34 0 5,-107 0-12,-88 0 1,-17 0 1,-36 0-11,71 0-2,-18 0 12,-35 0-12,88 17 15,-35-17 1,-36 18 0,1-18 0,35 18 0,-71-18-16,0 0 7,18 17 1,53-17 6,-88 0 1,70 0-15,-53 0 7,0 0 2,18 0 5,0 0 2,18 0-1,52 0 7,-87 0-13,17 0-6,-18 0-1,0 0 3,-17 0 14,35 0-19,-36 0 15,1 0 0</inkml:trace>
    </iact:actionData>
  </iact:action>
  <iact:action type="add" startTime="25454">
    <iact:property name="dataType"/>
    <iact:actionData xml:id="d6">
      <inkml:trace xmlns:inkml="http://www.w3.org/2003/InkML" xml:id="stk6" contextRef="#ctx0" brushRef="#br0">8696 6932 0,'18'0'32,"35"0"-30,53 53 15,141 70 0,-194-87-2,-1-19-14,19 36 0,-53-53 7,-1 0-1,-17 18 43,0 0-49,0 52 15,0-17 1,-88 53 5,0-36-3,70-52-9,18 0 5,-17-18-10,17 17-3</inkml:trace>
    </iact:actionData>
  </iact:action>
  <iact:action type="add" startTime="27350">
    <iact:property name="dataType"/>
    <iact:actionData xml:id="d7">
      <inkml:trace xmlns:inkml="http://www.w3.org/2003/InkML" xml:id="stk7" contextRef="#ctx0" brushRef="#br0">1517 10442 0,'18'0'93,"0"-17"-82,34-19 0,372-52 15,264 88 7,-230 0-16,-105 0-1,-124 35 1,-140-17 12,-89 0 119</inkml:trace>
    </iact:actionData>
  </iact:action>
  <iact:action type="add" startTime="28220">
    <iact:property name="dataType"/>
    <iact:actionData xml:id="d8">
      <inkml:trace xmlns:inkml="http://www.w3.org/2003/InkML" xml:id="stk8" contextRef="#ctx0" brushRef="#br0">3652 10248 0,'0'-17'111,"17"-1"-103,18 0 2,18 1-6,18 17 4,-18-18 27,317-35-32,-264 53 28,247-35-29,-230 35-1,1 0 11,88 0 5,-18-35-15,0 17 16,-36 18-3,-34 0 3,-1 0-2,-35 0 0,-35 0 1,0 0-3,-35 0-11,0 0-2,-1 0 4,1 0 6,52 0 5,-17 35 2,36-17-3,16-1 2,19 19-1,-18-19 0,0-17 1,-1 36-16,-87-36 7,0 0 0,17 0 10,-17 0-1,-1 0 0,54 0 10,-1 17-18,-17-17-7,-18 0 5,1 0-4,52 0 18,-35 36-8,-18-36 3,106 17-13,-105-17 0,-1 0 8,53 18 6,-17-18 0,17 17-1,0 1 0,53-18 0,-70 0 1,-36 0 1,-17 0 3,-1 0 261,1 0-274,-1 0 10,1-18-11,0 18 1,-1 0 14,1-17 2</inkml:trace>
    </iact:actionData>
  </iact:action>
  <iact:action type="add" startTime="29866">
    <iact:property name="dataType"/>
    <iact:actionData xml:id="d9">
      <inkml:trace xmlns:inkml="http://www.w3.org/2003/InkML" xml:id="stk9" contextRef="#ctx0" brushRef="#br0">8432 10001 0,'17'0'86,"36"0"-77,124 71 17,70 35 12,-177-71-27,-17-17-9,-35-18 0,17 17 9,0 1-8,-17-1 14,0-17-1,-18 18 135,0 0-135,-18 17 1,-35 18-2,-70 35 3,-19-17-2,107-54-15,-18 1 15,18 0-2,17-1-8,-17-17-5,17 0 65</inkml:trace>
    </iact:actionData>
  </iact:action>
  <iact:action type="add" startTime="31657">
    <iact:property name="dataType"/>
    <iact:actionData xml:id="d10">
      <inkml:trace xmlns:inkml="http://www.w3.org/2003/InkML" xml:id="stk10" contextRef="#ctx0" brushRef="#br0">14059 3986 0,'0'-17'68,"0"-1"-56,-18 18-9,18-18-1,-71-34 29,54 34-1,-89-17-25,35 35 1,-35-18 17,18 18-7,-70-18-6,52 1-4,-18-1-4,18 18 1,1 0 7,-142 0 8,-53 0 1,229 0-7,-52 18-10,-18-18 0,70 17 14,-17-17-1,-18 18-14,35-18 6,19 18 2,-54 17 7,-35 0 2,17 18-3,1 18 1,17-1 4,53-34-3,0-19-2,18 54 1,17-1 0,-35 1 3,53-1 3,0-52-11,0 17-9,0 1-1,0-1 6,0 0 0,0-17 9,0-1 0,0 54-15,18-36 6,-18-17 2,53 35 6,17-36 3,18 1-1,36 0-1,-71-18-14,0 0 13,141 0 2,88 0 2,-17 0 1,-160 0-10,1 0-7,0 0 5,0 0-2,123 0 13,-123 0-2,35-36-2,-88 36 3,53 0-17,-71 0 4,-17 0 4,52 0 6,-17 0 5,0-17-6,-35 17 3,17-18-1,-17 0 2,17-17 8,-17 35-18,-1-17 1,1-1 12,17-35-18,-17 35 1,0-17 8,34-35 4,-16-1 1,-1 0 0,0 1 0,1-1 3,-19 18-6,1-17 1,-18 35 3,17 17-14,-17 0 26,0 1 84,0-1-100,0 0 1,0 1 0,0-1 11,-17 18-6,17-18-4</inkml:trace>
    </iact:actionData>
  </iact:action>
  <iact:action type="add" startTime="37429">
    <iact:property name="dataType"/>
    <iact:actionData xml:id="d11">
      <inkml:trace xmlns:inkml="http://www.w3.org/2003/InkML" xml:id="stk11" contextRef="#ctx0" brushRef="#br0">11765 6209 0,'0'-18'214,"18"18"-205,0-17-5,17 17 4,-35-18-1,53 18 0,-53-18 5,53 18-8,0 0 4,-36-17 0,36 17 30,141 0-34,-141 0 26,229 35-27,-229-35 1,-17 0 10,70 18-1,-36-1-8,-35-17 6,36 0 6,-36 18 2,18-18-7,-18 0-9,36 0-2,-36 18 4,18-18 4,53 17 8,0 1-2,-71-18 3,0 0-1,1 0 0,-19 0-1,54 17 2,17-17-4,0 18-11,-17-18-2,52 18 8,-52-18 0,17 17 2,18-17-9,-36 0 12,54 18-13,-1-18 16,1 0 0,-18 0 1,-18 0-1,-35 0-2,70 0-5,-70 0-6,-18-18-1,1 18 5,-1 0 1,36-17 7,-1-1 1,-17 18 0,70-18 2,-52 18-4,35-35-14,-18 35 7,-35 0 0,53-17 14,-36 17-15,-17-18 1,35 18 5,-17-18 2,-18 1 2,17-1 0,1 18-1,35-18 2,-71 18-4,71-17-12,-35-1 13,-1 18-14,54-35 16,-1 17 1,1 0-3,17 18 4,17 0-5,-122 0 3,-19 0 2,36 0-11,0 0-1,-18 0-5,36 0 4,-36 0 1,36 0 0,-1 0 4,36 0 6,53 0 0,-106 0-1,-18 0-5,36 0-4,-36 0-4,-17 0 4,-1 0-1,1 0 10,17 0 4,0 0-5,-17 0-10,35 0-4,0 0 3,17 0 3,124 0 10,-88 0-1,0 0-15,-18 0 5,-35 0 2,53 0 7,-35 0 2,-1 0 0,18 0-1,36 0 2,35 0-2,-18 0 3,-88 18-5,-36-18-12</inkml:trace>
    </iact:actionData>
  </iact:action>
  <iact:action type="add" startTime="46629">
    <iact:property name="dataType"/>
    <iact:actionData xml:id="d12">
      <inkml:trace xmlns:inkml="http://www.w3.org/2003/InkML" xml:id="stk12" contextRef="#ctx0" brushRef="#br0">5804 11553 0,'-18'18'139,"18"35"-130,0 0 1,0-18-5,0 18 3,0 35-2,-18-35 3,18 0 0,0 53 0,0-53-3,0 35 1,0-35 1,0 0 23,0 70-25,0-87 20,0 87-16,0-88-6,0 1 13,0-19-9,0 1 4,0 17 6,0 1-3,0-19 2,0 18-1,0-17 8,18-18 90,0 0-103,17-18-8,53 1 19,-17 17-6,52 0-15,-70 0 4,17 0 2,-17 0 12,0 0-8,36 0-7,-37 0-2,1 0 3,0 0 3,-17 0 7,16 0 1,37 0-12,-19 0 3,-17 0-2,0 0 2,0 0 4,70 0 7,-17-18-3,18 18 2,105 0 0,-105 0 0,-54 0 0,54 0 0,-36 0-1,18 0 1,-1 0-2,1 0 3,-35 0-1,-36 0-3,0 0-12,-17 0 5,0 0 2,17 0 9,0 0-2,0 0-1,18 0 2,-17 0 0,-19 0 2,1-17 50,0-1-41,-1 0-13,-17 1-14,18-1 17,-1 0-16,-17 1 29,18-19-29,17-34 13,1-1 2,-1-35-1,-17-17 0,17 0 2,-17 52-2,17-52 4,-35 52-6,17-17 2,-17-18 1,0 35 0,0 1-1,0 35 1,0 17-1,0-17 1,-17 17 92,-1 18-100,-17 0-2,0 0 2,-71 0 10,-35 0-4,-36 0 1,-17 0-1,-88-35 6,141 35-17,-18-18 6,89 18-6,-72-18 5,37 18 10,-19-35-17,-17 35 12,71-17-11,-124 17-1,52 0 0,37-18 9,-72 18 13,18-18-15,89 18-1,-18 0-6,17 0 1,1 0 5,17 0 6,-18 0 4,36 0-3,17 0 1,1 0 0</inkml:trace>
    </iact:actionData>
  </iact:action>
  <iact:action type="add" startTime="49789">
    <iact:property name="dataType"/>
    <iact:actionData xml:id="d13">
      <inkml:trace xmlns:inkml="http://www.w3.org/2003/InkML" xml:id="stk13" contextRef="#ctx0" brushRef="#br0">5715 11430 0,'0'-18'124,"0"1"-109,0-1-7,18 18 23,-18 71 118,0-18-141,0 17-1,0 1 5,0 17 5,0 35-2,0 1 1,0-36 0,0-17 2,0-36-4,0 0-12,0-17 0,0-1 13,0 19-9,0-1 10,0 0-5,0 0 22,0-17-30,0 0 14,0-1 0,0 1-16,0 17 16,0 18-3,-18-35 4,18 0-4,0-1 2,0 18 0,-17-17 1,17 35-2,0-18 4,0 36-2,0-1-2,0-52 2,0 17 7,0-17-14,0 0-3,0-1-3,0 1 5,0 0 13,35-18 154,0 0-171,18 0 10,-35 0-3,35 0-2,17 0-8,1 0-1,35 0 6,-36 0 12,18 0-9,-35 0-6,159-18 1,-124 18 8,36-18 0,17 18 2,0 0 2,-35-17-1,-36 17 1,18-36 0,-17 36 1,-36 0-4,18 0-11,-18-17-1,1 17 3,34-18 19,-34 18-23,34-18 14,1 1 13,-36-1-22,18 18-3,35-18 0,-35 18 11,35 0-2,-35 0-11,0-17 17,-18 17-16,18 0 12,71 0-13,-71 0 5,0 0 4,35 0 7,0 0-1,-18 0 1,-17 0 1,-17 0-3,-19 0 10,1 0-17,0 0 25,-1 0 79,-17-35-60,18-1-45,-18 1 6,0-18 3,0-70 9,0 17-11,-18-35 0,-17 35 0,17-35 5,-35 17-4,36 1 1,-1-1 1,0 36 2,1 70-6,17-17-10,-18 0-1,18 17 2,0-17 20,-17 17-23,17-35 16,0 18 1,0-18 3,0 36-10,0-1-5,0-17-3,0 17 31,-36 18 208,-17 0-234,-17 0 2,17 0-3,-18 0 6,-34 0 5,-89 18-16,105-18 11,36 0-12,-141 0 16,0-53-1,36 35 1,16 0-1,1 1 3,36-36-3,-1 35-15,53 18 4,-18 0 7,18-17 2,18 17-8,17 0 10,1 0 18,-1 0 4,-17 0-26,-18 0 0,-18 0 4,36 0 1,0 0 6,35 17-14</inkml:trace>
    </iact:actionData>
  </iact:action>
  <iact:action type="add" startTime="53223">
    <iact:property name="dataType"/>
    <iact:actionData xml:id="d14">
      <inkml:trace xmlns:inkml="http://www.w3.org/2003/InkML" xml:id="stk14" contextRef="#ctx0" brushRef="#br0">5363 11659 0,'-18'0'23,"0"0"-14,1 0-2,-19 0 1,1 0-2,-18 0 1,-106 18 24,89-18-30,-159 18 30,105-1-12,106-17-5,-87 36-12,34-36 3,18 0 6,-53 0 4,36 0 4,-18 0-3,52 0-1,1 0 3,0 0 1,-36 17-1,18 1 2,36-18-11,-19 0-7,19 0 1,-19 0 12,1 0-1,-53 0 2,-36 0 2,54 0-4,17 0-12,18 0-1,-53 0 6,35 0 16,-88 0-21,88 0 4,0 0 8,0 0-1,35 0-9,0-18-1,1 18 5,-1 0 146,18-17-145,0-1-2</inkml:trace>
    </iact:actionData>
  </iact:action>
  <iact:action type="add" startTime="54320">
    <iact:property name="dataType"/>
    <iact:actionData xml:id="d15">
      <inkml:trace xmlns:inkml="http://www.w3.org/2003/InkML" xml:id="stk15" contextRef="#ctx0" brushRef="#br0">2770 11448 0,'0'-18'86,"17"0"-78,213-52 19,316 35 8,-387 35-23,-18 0-10,0 0-1,0 0 16,-35 0-3,71 0-11,87 0 3,-140 0 3,176 0 8,-89 0 0,-70 0-1,-35-18 2,-53 18 0,-35 0-2,17 0-15,-17 0 6,35 0 16,0 0-6,17 0 1,-35 0-2,-70 0 169,-35 0-179,-1 0 2,-123 18 10,-53-18-3,-35 0 1,-142 0 2,54 0-1,-18 0-1,-35 0 2,246 0-4,-317 0-12,283 0 14,70 0-15,-212 0 17,53 0-1,141 0-2,36 0 2,17 0 4,53 0-7,35 0 1,18 17 154,-17 18-167,17 1 11,0 52 2,0 35 2,-18 1-1,18-18 0,0 17 0,0 36 1,0-53 3,0-18 1,0-35-11,0 17-6,0-17-1,-18 0 9,18 35 4,0-52-1,0 17-10,0-36 1,0 19 8,0-1-2,0 18 1,0 0 6,0 0 4,0-36-11,0 1-1,18 0-8,-18-1 24,35 1 33,-17-18-52,35 17 0,0 1 5,88-18 7,-53 0-17,18 0 2,0 35 6,105-35 1,160 0 3,-124 0 2,17 0-1,1-17 1,0-1-1,-107-17 1,-17 17 1,-70 18-3,70-53-13,-88 36 10,35-1-10,-17 18 15,17 0-1,18-18-14,-36 18 12,-17 0-12,18-17 15,17 17-2,-17 0 6,-19 0-9,-16 0-9,17 0-2,-18 0 7,53 0 8,-70 0-8,52 0-7,-34 0 3,-1 0 12,-17 0-6,17 0-8,35 0 2,-52 0 8,35 0 4,0 0 1,-36 0 1</inkml:trace>
    </iact:actionData>
  </iact:action>
</iact:actions>
</file>

<file path=ppt/ink/inkAction1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20-04-27T04:14:17.32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1460">
    <iact:property name="dataType"/>
    <iact:actionData xml:id="d0">
      <inkml:trace xmlns:inkml="http://www.w3.org/2003/InkML" xml:id="stk0" contextRef="#ctx0" brushRef="#br0">3634 7479 0,'0'18'68,"18"-1"-59,-18 36-1,0 123 21,0 142 5,0-265-19,0 0-13,0 0-1,0 17 3,0-34 16,0-19-11,0 18 6,0 1 1,0-1 2,17 0-1,-17-17-1,0 0-1,35-18 79,1 0-85,17 0 0,17-18-2,1 18 42,17 0-44,-17 0 6,34 0-8,54 0 3,-18 0 3,106 0 7,0 0 6,-106 0-6,89 0-11,-178 0-3,37 0 4,34 0 10,1 0 1,-19 0-1,54 0 1,18 0 0,-19 0-2,160 0 6,-159 0 1,-71 0-16,-18 0-3,19 0 2,-19 0 6,54 18 5,34-18 2,19 17-1,-107-17-2,1 0-13,17 0-1,-17 0 6,17 0 8,-18 0-5,19 0-6,-37 0-1,19 0 7,0 0 5,-19 0 2,-16 0 0,-1 0-1,-17 0 0,17 0 2,-17 0-2,-18-17 262,0-1-273,0 0 2,0-17 3,0-18 8,0-35-3,0 0 3,0-18 3,0 35-18,0 18 3,0 1-2,-36-72 10,19 36 2,17 17 2,-18 1-2,0-1 3,1 54-4,17-19 2,0 19 14,-18 17-29,0-18 14,-34 0-15,16 18 5,1 0 4,-36-17 7,-52-1-1,-1 18 1,-34 0 1,-36 0-2,88 0 1,-141 0-12,88 0 1,-52 0 1,-178 35 7,107-35 3,-35 0 0,-124-17-1,53 17 1,-106-18 2,353 18-2,-142 0-11,107 0-2,-71 0 5,106 0-7,18 0 5,-19 0 3,37 0 6,-72 0-7,107 18-7,-1-18 2,18 0 8,0 0 6,36 0-1,-19 0-11,19 0-4,-1 0 29</inkml:trace>
    </iact:actionData>
  </iact:action>
  <iact:action type="add" startTime="14936">
    <iact:property name="dataType"/>
    <iact:actionData xml:id="d1">
      <inkml:trace xmlns:inkml="http://www.w3.org/2003/InkML" xml:id="stk1" contextRef="#ctx0" brushRef="#br0">4657 7320 0,'18'0'52,"-18"18"-43,0-1 4,0 1 32,17 17-44,1 18 34,-18-35-21,18 17-11,-18 0 3,0-17 4,17 35 6,-17 18 2,18-19-2,-18 37 0,17-19 1,-17-17-1,18 18-15,-18-18 6,0-18 3,18 35 6,-1 1 4,1 0-7,-18-54-8,18 18 9,-18-17-1,0 0-12,0-1 1,0 1 14,17 17-2,-17-17-12,0 0-1,0-1 6</inkml:trace>
    </iact:actionData>
  </iact:action>
  <iact:action type="add" startTime="16927">
    <iact:property name="dataType"/>
    <iact:actionData xml:id="d2">
      <inkml:trace xmlns:inkml="http://www.w3.org/2003/InkML" xml:id="stk2" contextRef="#ctx0" brushRef="#br0">14570 5009 0,'18'0'8,"-1"0"23,1 0 38,53 0-45,34 0-23,283-35 33,-194 0-18,106 17 1,-141 1-1,53-19 1,-124 19-1,88-1-15,-88 18 4,18 0 7,53 0 7,-18 0-5,18 0 3,-36 0 1,-52 0-3,88 0-14,-89 0 6,36 0 2,35 0-3,-53 0 5,106 0 4,71 18 3,-106-18-2,-89 0 0,-52 0 1,0 0 0</inkml:trace>
    </iact:actionData>
  </iact:action>
  <iact:action type="add" startTime="24237">
    <iact:property name="dataType"/>
    <iact:actionData xml:id="d3">
      <inkml:trace xmlns:inkml="http://www.w3.org/2003/InkML" xml:id="stk3" contextRef="#ctx0" brushRef="#br0">11924 6509 0,'36'0'335,"-1"-18"-319,0 18-9,36-35 3,-54 35 4,36-18-13,-35 18 11,88-17 7,-71-1 7,18 0-22,-36 18-3,19 0 6,17 0 17,-36 0-8,1 0 0,52 0-15,-34 0 6,17 0 4,0 0 5,17 0 0,-17 0-1,-35 0-14,52 0 16,-17 0 0,-18 0-2,-17 0-12,17 0-2,1 0 11,-1 0-10,53 0 18,18 0 0,-35 0-11,-36 0-4,18 0-4,-18 0 8,0 0 8,1 0-16,-1 18 15,35-18 1,-52 0 0,35 0-16,-18 18 6,18-18 1,-18 0 9,18 17-1,53 1 2,-18-18 2,-35 17-7,-17-17-11,16 0-1,-16 18 5,17-18 18,-18 18-21,0-18 3,-17 0 3,0 0 7,-1 17 1,18-17 1,1 0 4,-1 0-10,-17 0-7,-1 0 4,1 0 3,0 0-4,-1 0-6,18 18 0,18-18 9,0 0-7,0 0 7,88 0 6,0 0 1,-35 0-3,-53 0 3,-18 0-4,-17 0-9,0 0-4,-1 0 2,1 0 7,35 0 7,17 0 0,36 0 0,-17 0-2,-1 0 3,-18 0-4,-52 0-11,35 0-2,-36 0 14,19 0 2,-1 0 3,-17 0-8,-1 0 17,1 0 7,17 0-18,36 0-2,-1 0 1,18 0-1,-17-18 1,-36 18 0,1 0-1,-1 0 4,-17 0-7,-1 0-12,1 0 41,-1 0-17,1 0 3</inkml:trace>
    </iact:actionData>
  </iact:action>
  <iact:action type="add" startTime="34127">
    <iact:property name="dataType"/>
    <iact:actionData xml:id="d4">
      <inkml:trace xmlns:inkml="http://www.w3.org/2003/InkML" xml:id="stk4" contextRef="#ctx0" brushRef="#br0">15329 7655 0,'35'-17'158,"18"17"-151,70-36 8,-35 36-6,-17-35-3,52 0 1,-17 35 1,18-35 4,-18 35-7,52-18 21,36 0 11,-158 18-25,-1 0-7,0 0 0,0 0 3,36 0 11,-36 0-4,1 0-14,52 0 14,-35 0-12,0 0 10,88 0 3,-53 0 1,53 0-1,18 0 1,52 0 1,-87 0-2,-1 0 2,71 0-3,-35 18 2,-53 17 2,0-35-5,-89 0 3</inkml:trace>
    </iact:actionData>
  </iact:action>
  <iact:action type="add" startTime="36808">
    <iact:property name="dataType"/>
    <iact:actionData xml:id="d5">
      <inkml:trace xmlns:inkml="http://www.w3.org/2003/InkML" xml:id="stk5" contextRef="#ctx0" brushRef="#br0">14500 8625 0,'35'0'317,"0"-17"-311,0 17 2,1 0 1,-1-18-4,0 18 6,-17 0-7,17-18 5,-17 18-4,-1 0 11,1-17 11,53-1 12,-36 18-21,0 0-11,0-17-6,-17 17 1,35 0 6,-18 0 1,36 0 7,17 0 2,18 0-1,17 0 0,-17-18-3,-18 18 3,-17 0 0,17 0-1,-17 0 1,-36 0-1,53 0-15,-17 18 7,-18-18 0,70 35 8,-17-18 2,17 19-3,-17-19 2,-35 1 4,-36-18-9,0 0-9,1 0 2,-19 0 4,-17 18 9,18-18-1</inkml:trace>
    </iact:actionData>
  </iact:action>
  <iact:action type="add" startTime="48122">
    <iact:property name="dataType"/>
    <iact:actionData xml:id="d6">
      <inkml:trace xmlns:inkml="http://www.w3.org/2003/InkML" xml:id="stk6" contextRef="#ctx0" brushRef="#br0">10707 10795 0,'0'18'56,"0"-1"-48,0 1 2,0 17-3,0 53 21,0 71 5,0-124-17,18 36-14,-18-36 4,17 18 3,1 18 8,0-1 0,-1 18 0,19 18 1,-19 0-1,-17-88-2,36 35 0,-36 0-13,0-36 5,0 1 7,0 0 46,17-18-15,1 0-40,17 0 4,18 0 0,70 0 8,160 0-1,52-53 0,88 17 2,36 19-1,-318-19 0,353 36-12,-335-17 1,-18 17 3,35 0 3,53 0 5,-70 0 0,0 0 2,-53 0-5,-18 0-10,-18 0 3,19 0-6,87 0 19,-88 0-18,71 0 15,35-18-1,-35-35 2,-1 53 1,-69 0-7,17 0-10,-36 0 1,18 0 12,18 0-2,35 0-10,-53 0-2,36 0 6,-1 18 14,195 0-20,-36-18 18,-53 17-3,18-17-1,-53 18 2,0-18 0,-88 0 3,-53 0-6,71 0-3,-89 0-8,0 0-1,18 0 5,-35 0 3,-1 0 10,-17-18 208,0-17-220,0 0 2,0-54 6,0 19 2,0-18-2,0-1 5,-17 72-9,17-18-8,0 17-1,0 0 0,0 1 4,-18 17 19,18-18-3,-18 18 15,-17 0 26,-18-18-55,36 18-2,-72 0 14,-16 0-7,-37 0 3,-16 0-2,-1 0 1,18 0 1,88 0-2,-53 18-12,36-18 2,-1 18 6,-70-18 5,0 17 3,35-17-7,0 0-9,0 18 5,-17-18 0,-124 35 9,35-17-1,-70 17-9,141-17-1,35-18-1,-264 53 10,158-36 2,-70 36 0,52-35 0,54 17-2,17-35 2,-35 0 0,-70-18 1,158 18-3,-71 0-13,19 0 3,17 0 7,-106 0 6,-36 0-2,89 0-1,18 0 1,53 0 1,52 0 5,18 0-16,35 0 3,-17 0-6,17 0 0,18-17 10,-17 17-3,-36 0 6,0-18 1,18 1 0,-1-1 1,1 18-4,35-18-11,-17 18-2,-1 0 11,0-17-1</inkml:trace>
    </iact:actionData>
  </iact:action>
</iact:actions>
</file>

<file path=ppt/ink/inkAction1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20-04-27T04:15:13.89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4543">
    <iact:property name="dataType"/>
    <iact:actionData xml:id="d0">
      <inkml:trace xmlns:inkml="http://www.w3.org/2003/InkML" xml:id="stk0" contextRef="#ctx0" brushRef="#br0">2893 7479 0,'0'-18'25</inkml:trace>
    </iact:actionData>
  </iact:action>
  <iact:action type="add" startTime="5156">
    <iact:property name="dataType"/>
    <iact:actionData xml:id="d1">
      <inkml:trace xmlns:inkml="http://www.w3.org/2003/InkML" xml:id="stk1" contextRef="#ctx0" brushRef="#br0">3369 7444 0,'36'0'8,"52"0"3,-18 0-4,71 0 0,-70 0 0,35 0 4,35 0-5,-18 0 2,-70 0-3,71-18 22,-71 18 7,-36 0-4,1 0 20</inkml:trace>
    </iact:actionData>
  </iact:action>
  <iact:action type="add" startTime="5935">
    <iact:property name="dataType"/>
    <iact:actionData xml:id="d2">
      <inkml:trace xmlns:inkml="http://www.w3.org/2003/InkML" xml:id="stk2" contextRef="#ctx0" brushRef="#br0">6139 7302 0,'17'0'4,"1"0"20,-18 18-16,18 0 17,-1-18 0,1 17-12,70 1 20,18 17-16,35 1-1,35-19 2,-70 1-3,-35-18-13,35 18-1,70-18 13,-70 0-13,88 35 16,53-35-1,-18 17 4,-35-17-1,-123 0-9,17 0-6,-18 0-1,72 0 4,-72 0 0,54 18 7,-54-18 1,36 0-13,0 0 0,0 0 3,105 0 4,-17 0 7,89 0 1,-54 0 0,-35 0-1,-35 0 1,-54 18-1,90-18 1,-90 0 0,-52 0-1,53 0 1,-18 17 1,-35 1-3,18-18 4,-54 0-4,1 0 0,17 18-13,-17-18-1,0 0 9,-1 0 3,1 0-3,17 0 6,-17 0 0,-1 0 2,-17-36 470,18 19-478,-18-1-3,0-17 1,0 17-1,18-17 2,-18 17-3,0 1 2,0-19-1,0 1 12,17-18 9,-17 18-23,0 0 23,0-1-15,0 19-10,0-1-1,0 0 3,18 18 5,-18-17 5,0-19 2,0 1-1,0 18 1,0-1-1,0 0 1,0-17 5,0 17-8,0 1 312,-18 17-317,18-18 16,-17 18 16,-1 0-37,0 0 29,1-18 891,-36 1-915,0-1-2,-35 1 2,-106-54 18,-106 18 6,194 35-16,35 1 0,19-1-13,34 18 7,-17-17 7,-18 17-1,-35-18-1,-18 0 1,-35 18 1,-1-17-1,-16 17 1,-1 0-5,-35-18 10,141 18-11,-53 0-6,18 0-4,17 0 3,19 0 14,-37 0-17,19 0 12,-18 0-12,17 0-1,-70 0 7,88 0 2,-229 0 6,0 0 1,-36 0-3,89 0 4,123 0-15,-35 0 6,88 0-4,-53 0 11,53 0-2,-35 0-13,53 0 0,-1 0 8,19 0-1,-1 0 9,0 0 63,1 0-69,-1 0-2,-17 0 7,-36 18 1,-34-18-1,16 17 1,1 1 3,53-18-6,17 0-12,1 0-1,-1 0 13,0 0 3,-17 0-1,0 0 1,-1 18-2,-16-1 1,-1-17 0,17 0 1,36 18 4,-17-18-7,-1 0-11,0 17 2,1-17 3,-1 0-1,18 18 20,-17-18-4,17 18 6,-18-18-13,0 0 4,18 17-7,-17-17 5,17 18 160,0 0-155,0-1-17,0 1 21,0 0-10,0-1 0,0 1 1,0 17 1,0 0-2,0-17-2,0 0 0,0-1 91,0 1-89,0 0-3,0-1 3</inkml:trace>
    </iact:actionData>
  </iact:action>
  <iact:action type="add" startTime="12004">
    <iact:property name="dataType"/>
    <iact:actionData xml:id="d3">
      <inkml:trace xmlns:inkml="http://www.w3.org/2003/InkML" xml:id="stk3" contextRef="#ctx0" brushRef="#br0">21961 12859 0,'-36'-18'4,"-16"0"5,16 1-1,-34-1-1,-36-35 0,53 36 5,-53-1-8,-141-53 12,0 36 7,141 35 9,-687-53-30,581 53 3,0 0 7,-211 0 4,-18 18 0,124 0 0,17 70 1,123-35 4,54 17-15,35-17 0,35-18-3,0 1 6,0 17-3,-71 88 11,54-18-2,-54 54 2,36-54 0,0-17 2,35-53-5,-35 53-13,53-53 6,-1-18 2,1 18 8,0 0-1,17 17 1,0 1 1,1 35 0,-1-71-4,18 0-9,0 53 0,0-52 5,0-19 5,0 1-1,35 0-12,1-1 4,-19 1 3,19-18 13,-1 0-11,18 0-9,17 0 1,1 0 10,123 0 5,-53-18-4,35-17-12,-17 17 0,-18-17 4,18 17 4,194-35 5,35-52 0,-159 34 3,-35 36-2,18-36 1,-159 54-15,35-36 11,53 0 5,-88 35-2,71-88-15,-36 53 14,-53 18-14,88-53 17,-70 17-3,0 1 2,0-18 1,-35 52-4,17 19-12,-17-19-1,-1 1 15,1 17-15,53-52 14,-36-1 2,0 18-1,0 18 1,1-35-2,-19 17 3,1-18-2,-18 1 1,0 17-1,0 35 4,18 18 40</inkml:trace>
    </iact:actionData>
  </iact:action>
</iact:actions>
</file>

<file path=ppt/ink/inkAction1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20-04-27T04:18:08.365"/>
    </inkml:context>
    <inkml:brush xml:id="br0">
      <inkml:brushProperty name="width" value="0.05292" units="cm"/>
      <inkml:brushProperty name="height" value="0.05292" units="cm"/>
    </inkml:brush>
  </inkml:definitions>
  <iact:action type="add" startTime="10341">
    <iact:property name="dataType"/>
    <iact:actionData xml:id="d0">
      <inkml:trace xmlns:inkml="http://www.w3.org/2003/InkML" xml:id="stk0" contextRef="#ctx0" brushRef="#br0">494 5486 0,'0'-18'29,"0"71"57,0 18-76,18-1-4,-18 18 4,18 36 8,-18-1-2,17 18 3,-17-70-5,0 88-11,35-36 3,-35 18 5,0 18 11,0-106-19,18 0 8,-18 35 3,35-88 298,18-18-305,53-17 6,18 17-12,87-17 8,-34 18-1,34 17 1,36 0-4,-35 0 7,141 0-5,-248 0 0,725 0 20,-548 0 5,388 35-31,-494-35 15,-70 0-15,159 17 17,-54 1-2,89-18 1,-17 35-2,-1-35 3,-106 0-3,-17 0-13,-18 0-1,0 0 9,-70 0 2,105 0-3,-105 0-7,87 18 5,72 17 1,34 1 8,89 16 0,-53 1 1,0 0 0,-159-35 2,-88-18-6,35 0-10,-70 0 2,-18-18 155,0-52-153,0-71 2,0-89 9,-53-34-3,35 17 2,18 53 0,-35 123-15,35-17 5,-18 17 3,18-140 8,0-1-2,-17-17-2,-19-71 2,19 124 1,17 140 1,0 19-1,-18 17 66,-53 17-77,19 1 3,-90 70 11,19-53-6,-71 36-13,35-18 5,-158 0 6,-124 70 5,0-17-1,-36 35 1,37-35-2,-160-18 1,106 0 1,88-70 0,18-18-2,141 0-14,36 0 0,-36 35 14,0-35-14,-212 18 15,106 17 1,-88 18-1,159-35 4,159-18-19,52 17 8,-17-17 8,35 0-10,18 0-6,-1 0 1,19 0 12,-1 0-2,-17 0 5,0 0 0,-36 0-1,18 0 2,-53 0-1,53-17-1,18 17-1,17-18-13,1 18-1,-1 0 6,0 0 1,18-17 124,0-19-130,18 19 3,17-1 5,54-35 6</inkml:trace>
    </iact:actionData>
  </iact:action>
  <iact:action type="add" startTime="13203">
    <iact:property name="dataType"/>
    <iact:actionData xml:id="d1">
      <inkml:trace xmlns:inkml="http://www.w3.org/2003/InkML" xml:id="stk1" contextRef="#ctx0" brushRef="#br0">2434 5592 0,'18'0'41,"-18"17"-29,0 1-1,0-1 10,0 19-18,18-1 14,-18 0-14,17 159 30,-17-106-17,18 1 3,-18 34-4,0-35 1,0 71 0,0-88 0,0 17 2,0-53-3,0 0-13,0 1-1,0-1 13,0 0 2,0-17 174</inkml:trace>
    </iact:actionData>
  </iact:action>
  <iact:action type="add" startTime="14379">
    <iact:property name="dataType"/>
    <iact:actionData xml:id="d2">
      <inkml:trace xmlns:inkml="http://www.w3.org/2003/InkML" xml:id="stk2" contextRef="#ctx0" brushRef="#br0">1217 6315 0,'0'-18'6,"-17"36"76,-1 17-77,0 36 15,18-19-4,0 1 0,0-35 3,18-18 50,0 0-57,-1 0 4,-17-18 131,0 1-132,36 17-7,-1-36 8</inkml:trace>
    </iact:actionData>
  </iact:action>
  <iact:action type="add" startTime="15634">
    <iact:property name="dataType"/>
    <iact:actionData xml:id="d3">
      <inkml:trace xmlns:inkml="http://www.w3.org/2003/InkML" xml:id="stk3" contextRef="#ctx0" brushRef="#br0">2699 5080 0,'0'-18'17,"0"36"4,0 17-3,0 1 16,0-19-9,0 1-15,0-1 6,0 19-2,0-1 5,0 0-4,0 1 5,0-1-2,0-17-4,0 17-8</inkml:trace>
    </iact:actionData>
  </iact:action>
  <iact:action type="add" startTime="16253">
    <iact:property name="dataType"/>
    <iact:actionData xml:id="d4">
      <inkml:trace xmlns:inkml="http://www.w3.org/2003/InkML" xml:id="stk4" contextRef="#ctx0" brushRef="#br0">2699 5151 0,'0'-18'7,"18"18"96,-1-18-94,54 1-4,229-54 25,723-88 8,-811 142-24,193-19 1,-193 36 3,-71 0-2,0-17 0,53-1 6,-141 18-12,53-18 8,-36 1-17,-17 17 6,0-18 6,0 1-2,-18-1-9,36 18 2,0-18 8,52 1 4,-17-19 1,35 19-2,0-1 5,-70 18-6,70-35-12,-88 35 4,35-18 3,35-17 7,1 0 3,17 17-2,-71 0-1,-17 18 3,0 0-2,-17-17-4,-1 17 2,35-36-14,-17 36 15,-17 0-15,34-17 16,-35-1 0,1 18-1,-19 0 0,19 0 6,-36-17-10,17 17 0,19-18-10</inkml:trace>
    </iact:actionData>
  </iact:action>
  <iact:action type="add" startTime="17689">
    <iact:property name="dataType"/>
    <iact:actionData xml:id="d5">
      <inkml:trace xmlns:inkml="http://www.w3.org/2003/InkML" xml:id="stk5" contextRef="#ctx0" brushRef="#br0">7920 3986 0,'0'36'264,"0"-1"-253,18 0-4,-18 1 4,0-1-9,17 0 7,-17 0-2,0 1 4,18-1-4,-18 35 21,18-34 5,-18-19 40</inkml:trace>
    </iact:actionData>
  </iact:action>
  <iact:action type="add" startTime="19139">
    <iact:property name="dataType"/>
    <iact:actionData xml:id="d6">
      <inkml:trace xmlns:inkml="http://www.w3.org/2003/InkML" xml:id="stk6" contextRef="#ctx0" brushRef="#br0">4869 7091 0,'0'-18'148,"17"36"-85,1 17-51,-18 0 1,0 18 12,0-17 2,0 87-23,0-70 3,0-18 1,-18 53 7,1-17 4,-1 70 1,18-106-7,-18 18 0,18-17-11,-17-1 0,17 35 14,0-17-2,0 88-13,-18-105 17,18 17-3,0 17-13,-18-35 2,18-17 24</inkml:trace>
    </iact:actionData>
  </iact:action>
  <iact:action type="add" startTime="22010">
    <iact:property name="dataType"/>
    <iact:actionData xml:id="d7">
      <inkml:trace xmlns:inkml="http://www.w3.org/2003/InkML" xml:id="stk7" contextRef="#ctx0" brushRef="#br0">4816 7179 0,'0'-18'21,"17"18"36,-17 18-8,18 17-45,0 159 29,-1 0 0,-17-53-17,18-17 1,-18-53 1,0 34-17,0-69 7,0-1 1,0 35 5,0-17 7,0-17-5,0 17-2,0-1 2,0-16 4,0-19-6,-18 19-11,18-19 4,0 1 14,0 17-20,-17 0 17,17 1 0,-18-1 3,18 0-8,0 1 1,0-19-11,-18 1-2,18 0 4,0-1 3,-17 1 8,17 35 2,-18 35-3,18-70-9,0 17 6,0 71 3,-18 35 2,1-35 0,-1-71-2,18-17-13,0-1 0,-17 18 11,17-17-2,0 0-1,-18 17 7,18 36-3,0 52 1,-18-52 5,18-36-6,0 18 131,0-36-132,0 1-6,0 0-3,0-1 1,0 1 20,-17 17-17,17-17 4,0 52 8,-18-34-9,18-19-8,0 19-2,0-19 5,0 19 11,0-1-10,0-18 9,0 19-14,0 17 12,0-18-13,0 36 19,0-19-5,35-52 293,1 0-298,16 0-4,-16 0 4,17 0-4,35 0 5,18 0-6,0 0 8,35 0-8,35 0 0,-35 0 2,230 0 26,-266 0-5,142 0-27,-194 0 1,0 0 6,-18 0 17,36 0-23,17 0 11,0 0 4,1-17-1,16-1 2,1-17-1,35 35 0,-35-18-3,-35 18-12,193 0 7,-158 0 6,71 18-2,-54 0-8,18-1-3,-70-17 0,70 18 18,0-18-4,-18 35 7,-70-35-13,-17 0-4,-1 18-5,-18-18 3,-17 17 139</inkml:trace>
    </iact:actionData>
  </iact:action>
  <iact:action type="add" startTime="26219">
    <iact:property name="dataType"/>
    <iact:actionData xml:id="d8">
      <inkml:trace xmlns:inkml="http://www.w3.org/2003/InkML" xml:id="stk8" contextRef="#ctx0" brushRef="#br0">3704 5891 0,'-17'71'76,"-1"-1"-66,-17 36-2,-53 18 16,70-71 6,-88 70-27,89-105 3,17-1 5,-18 1 3,18 0 6</inkml:trace>
    </iact:actionData>
  </iact:action>
  <iact:action type="add" startTime="26684">
    <iact:property name="dataType"/>
    <iact:actionData xml:id="d9">
      <inkml:trace xmlns:inkml="http://www.w3.org/2003/InkML" xml:id="stk9" contextRef="#ctx0" brushRef="#br0">3246 6174 0,'0'-18'14,"18"18"213,34 0-218,19 18-2,-36-1 3,53 1 8,-35 0-3,-35-1 1,0-17 0,-18 18 28,0-1-7</inkml:trace>
    </iact:actionData>
  </iact:action>
  <iact:action type="add" startTime="28509">
    <iact:property name="dataType"/>
    <iact:actionData xml:id="d10">
      <inkml:trace xmlns:inkml="http://www.w3.org/2003/InkML" xml:id="stk10" contextRef="#ctx0" brushRef="#br0">8802 9719 0,'0'18'85,"-18"52"-74,-17 36 5,18-18-9,-19 18-1,36 18 5,0-19-3,0 107 2,0-36-7,18 389 23,-18-265 7,18-159-15,-18-35-1,0-71-1,0 88-15,0-70 6,0 18 5,17 88 8,-17-71-13,0-18-6,0 19 5,0 16 7,18 89 2,17-17 3,-35-89-4,0-17-13,0-1 0,0 1 15,18 35-1,-18-18-12,0-18-2,0-17 13,0 18-13,0-1 14,0-34 2,0-1 6,0-17-10,0-71 85,-18-18-92,18-52 5,0-89 6,0 88-3</inkml:trace>
    </iact:actionData>
  </iact:action>
  <iact:action type="add" startTime="29948">
    <iact:property name="dataType"/>
    <iact:actionData xml:id="d11">
      <inkml:trace xmlns:inkml="http://www.w3.org/2003/InkML" xml:id="stk11" contextRef="#ctx0" brushRef="#br0">8590 9578 0,'0'0'1,"18"0"66,0-18-58,35 1-1,141-54 16,300-35 14,-283 71-24,160 17-10,-230-17-1,123 17 20,-158 18-7,141 0-15,-159 0 4,-35 0 7,0 0 3,-35 0 14,17 0 31,0 36-57,18-1 6,-17 0-4,52 18 0,-53-18 3,18 1 8,-18-36 0,-17 17-1,-1-17 36,1 0-42,0 0 8,-1 0-7,1 0 4,-18 18 3,18-18 0,-18 18 41,17 35-51,1-1 1,35 37 2,-35-36 4,-1 17-12,1 89 15,105 123 1,-52 53-3,-18 177 2,-18-195 0,-17 107-1,17-160 2,-35-17-2,18-18 1,-1 36-1,19-53 0,-36 88 2,0-124-3,0 141-14,0-175 6,0 105 4,0-53 4,0-89 2,0 19 0,0-36-2,0 0 3,0 18-1,-18 53-1,18-142 3,-18-34 72,1-1-82,-19-88 11,19-17-15,17 52 1,-36-35 10</inkml:trace>
    </iact:actionData>
  </iact:action>
  <iact:action type="add" startTime="31813">
    <iact:property name="dataType"/>
    <iact:actionData xml:id="d12">
      <inkml:trace xmlns:inkml="http://www.w3.org/2003/InkML" xml:id="stk12" contextRef="#ctx0" brushRef="#br0">8555 10160 0,'35'0'50,"-17"-18"-42,53 1 9,-1-1 0,18 0 0,54-17-1,16 18 0,-17 17 1,-52 0 0,52 0 0,-35-18-1,-54 18 0,37 0-14,-72 0 3,19 0 7,69 0 5,-16 0-15,-37 0 11,37 0 4,17 0 4,-36 0-8,18 0-9,-70 0 3,17 0 139,0 0-138,1 0-1,17 0 4,88 18 6,53-18-2,35 35 3,-53-35-2,-105 0 0,-36 0 2</inkml:trace>
    </iact:actionData>
  </iact:action>
  <iact:action type="add" startTime="33229">
    <iact:property name="dataType"/>
    <iact:actionData xml:id="d13">
      <inkml:trace xmlns:inkml="http://www.w3.org/2003/InkML" xml:id="stk13" contextRef="#ctx0" brushRef="#br0">8679 11201 0,'0'-18'55,"0"0"-47,0 1 0,35-1 9,35-17 4,54 17 11,352-52-30,-352 70 5,87 0 1,36 0 9,71 0 0,-1 0-1,-87 0 1,-36 0 0,-36 0-1,-105 0 0,0 0-15,0 0 0,0 0 6,-18 0 2,89 17 8,-36-17-1,-35 0 12,-35 0-26,-1 0 5</inkml:trace>
    </iact:actionData>
  </iact:action>
  <iact:action type="add" startTime="37198">
    <iact:property name="dataType"/>
    <iact:actionData xml:id="d14">
      <inkml:trace xmlns:inkml="http://www.w3.org/2003/InkML" xml:id="stk14" contextRef="#ctx0" brushRef="#br0">12489 10231 0,'-36'35'5,"1"-18"3,0 1 1,-18 35-2,18-35 1,-1-1 3,1 19-4,17-19 1,1 1 10,-1 0 17,-35 87-34,18-34 32,35-36-16,0-17 15,18-1-28,17-17 10,18 0 5,17 18-1,89 0-12,-106-1-3,35 1 0,-17-18 5,-18 18 1,70 17 8,-70-35-1,-35 0 2,-18-35 25,0-36-36,0 18 13,-18-70-5,-17 52 0,0 36 1,-1 0 3,1-18-2,0 53-2,17 0 0,-17-18 2,17 18-1,18-18 1</inkml:trace>
    </iact:actionData>
  </iact:action>
  <iact:action type="add" startTime="38839">
    <iact:property name="dataType"/>
    <iact:actionData xml:id="d15">
      <inkml:trace xmlns:inkml="http://www.w3.org/2003/InkML" xml:id="stk15" contextRef="#ctx0" brushRef="#br0">13300 10231 0,'18'0'162,"-1"0"-105,-17 17-33,18 18-22,-18 54 26,0-72 1,-35 124-27,-1-105-1,19-1 7,-1 0 0,-17-17 16,17 0-16,18-1-1,36-34 95,-1-1-95,18 0 0,-18 1 4,88 17 5,-105 0 2,0 0-2,-18 17 25,0 19-33,0 34 10,0 18-2,-53 18 0,-71-18 10,36-35-12,18-35-2,34-18 4,19 0-1,-1 0-13,0 0 5,1 0 6,17 17 33,17-52-5,36-18-32,0 0 6</inkml:trace>
    </iact:actionData>
  </iact:action>
  <iact:action type="add" startTime="40102">
    <iact:property name="dataType"/>
    <iact:actionData xml:id="d16">
      <inkml:trace xmlns:inkml="http://www.w3.org/2003/InkML" xml:id="stk16" contextRef="#ctx0" brushRef="#br0">13670 10142 0,'18'0'37,"0"36"-20,-18 17-12,17 194 27,-17-177-1,0 230-28,0-247 2,0-18 5,0 18 8,18-35-1,-18-1-3,0 1 76</inkml:trace>
    </iact:actionData>
  </iact:action>
  <iact:action type="add" startTime="40564">
    <iact:property name="dataType"/>
    <iact:actionData xml:id="d17">
      <inkml:trace xmlns:inkml="http://www.w3.org/2003/InkML" xml:id="stk17" contextRef="#ctx0" brushRef="#br0">13600 10636 0,'18'0'11,"-1"-17"5,36-1 2,35 0-1,0 1-2,-17 17 1,-18-18 1,-35 18-1</inkml:trace>
    </iact:actionData>
  </iact:action>
  <iact:action type="add" startTime="41012">
    <iact:property name="dataType"/>
    <iact:actionData xml:id="d18">
      <inkml:trace xmlns:inkml="http://www.w3.org/2003/InkML" xml:id="stk18" contextRef="#ctx0" brushRef="#br0">14094 10266 0,'0'35'61,"0"71"-60,17-18 30,-17 124-29,0-53 15,0-18-1,0 123 1,0-105 1,0-88-3,0-19 3,0-34-3,0 0 53</inkml:trace>
    </iact:actionData>
  </iact:action>
  <iact:action type="add" startTime="59337">
    <iact:property name="dataType"/>
    <iact:actionData xml:id="d19">
      <inkml:trace xmlns:inkml="http://www.w3.org/2003/InkML" xml:id="stk19" contextRef="#ctx0" brushRef="#br0">17833 6544 0,'0'-18'21,"0"1"21,18-1-29,70 0-1,53-34-9,318-54 21,405-53 10,-335 124-17,-299 17 0,-160 18-1,-70-18 33</inkml:trace>
    </iact:actionData>
  </iact:action>
  <iact:action type="add" startTime="60550">
    <iact:property name="dataType"/>
    <iact:actionData xml:id="d20">
      <inkml:trace xmlns:inkml="http://www.w3.org/2003/InkML" xml:id="stk20" contextRef="#ctx0" brushRef="#br0">14447 2716 0,'0'-17'48,"-18"-1"5,-70 0-52,-18 1 15,-70-36 1,-19 35 0,-69-35-1,35 36 2,-71 17-2,35 0 1,71 0-2,-53 0-13,71 0 4,-36 0 3,-52 0 8,17 0 0,123 0 0,36 35 1,53-35-3,17 35 25,-35 1-31,-17 87 8,-36 1 0,18-1-1,17-17 2,53-53-2,1 17 1,17-52-1,0 17-14,0 36 4,0-54 5,0 54 4,17-36-11,-17 0 11,71 54-1,-36-19 4,53-17-3,89 35 6,-54-52-8,36 17-8,-18-36 2,106 36-1,53 0 10,141 0 0,-124-18 0,-17-17 1,-141-18 2,-71 0-19,0 0 6,36 0 3,52 0 9,18 0-3,-35 0 3,123 0-1,-158-18-2,52 1 1,-35-36 0,0 0 3,-70 35-2,-1-17-11,-34 0-2,-19 17 2,19 0 2,-36 1-1,53-36 10,-36 17 1,1 1 1,-18 18-5,0-19 2,17 1 1,-17-36-12,0 54 3,0-1 0,0 0-4,0 1 5,0-18 8,0 17-13,0 0 8,-17-17 5,-18-18-2,17 0 2,-35 18 0,-18-18-13,18 35 7,1-17-5,-54-18 7,18 18 3,-36 0 2,36-1-2,17 1 0,18 0 0,-17 35 3,17-18-5,-35 1-12,35-1 13,35 18-14,1-18 15</inkml:trace>
    </iact:actionData>
  </iact:action>
  <iact:action type="add" startTime="63366">
    <iact:property name="dataType"/>
    <iact:actionData xml:id="d21">
      <inkml:trace xmlns:inkml="http://www.w3.org/2003/InkML" xml:id="stk21" contextRef="#ctx0" brushRef="#br0">11907 7338 0,'0'-18'109,"88"18"-97,176-53 1,548 18 20,-142 35-16,-141 0 0,-229 0-2,-106 0-12,53 0-2,-35 0 5,-1 0 5,36 0 4,71 0 6,-142 0-5,-105 0-5,17 0-9,-18 0 0,1 0 12,70 0 3,18 0-1,88 0 1,-177 0-3,195 0-12,-124 0 4,-35 0 5,70 0 5,36 0 1,70 0-1,-123 0 0,123 18 2,-158-1-2,34-17-14,-52 0 5,-18 18 7,71-18 2,-18 17-4,-52 1 4,-1-18 2,-53 0-3,0 18-13,-17-18-1,17 0 7,-17 0-1,-1 0 24,1 0-22,0 0 0,-1 0 12</inkml:trace>
    </iact:actionData>
  </iact:action>
  <iact:action type="add" startTime="68651">
    <iact:property name="dataType"/>
    <iact:actionData xml:id="d22">
      <inkml:trace xmlns:inkml="http://www.w3.org/2003/InkML" xml:id="stk22" contextRef="#ctx0" brushRef="#br0">18980 6703 0,'17'-18'101,"19"18"-86,-1 0 0,36-17-12,-19 17 4,37-18-5,16 18 18,160-35-18,17 35 16,18-18-1,-106 0 0,-88 18-2,-53 0 2,-53-17 1</inkml:trace>
    </iact:actionData>
  </iact:action>
  <iact:action type="add" startTime="69330">
    <iact:property name="dataType"/>
    <iact:actionData xml:id="d23">
      <inkml:trace xmlns:inkml="http://www.w3.org/2003/InkML" xml:id="stk23" contextRef="#ctx0" brushRef="#br0">20638 6473 0,'0'-17'2,"0"-1"51,17 18-42,1 0 28,17 0-9,-17 0-12,17 0-3,-17 0-13,0 0 3,-1 0 20,1 0 26,0 0-33,-18 18-2,0-1 17,17 1-27,-17 0 6,0 35 3,0 35 3,-70 18-2,17-36 1,0-34-1,-18-1-14,71-18 5,0 1 95</inkml:trace>
    </iact:actionData>
  </iact:action>
  <iact:action type="add" startTime="76242">
    <iact:property name="dataType"/>
    <iact:actionData xml:id="d24">
      <inkml:trace xmlns:inkml="http://www.w3.org/2003/InkML" xml:id="stk24" contextRef="#ctx0" brushRef="#br0">12048 7726 0,'0'-18'6,"-18"18"34,18-17 3,-18 17 29,-34 0-66,-1 0 0,0 0 7,-124 0 14,124 0-22,-35 0-1,35 0 0,18 0 8,-18 0 3,18 0 2,17 0-1,0 0 247,18 70-255,-17 1 0,17-54 2,-18 36 6,1 35 0,17 1 1,0-36 2,0-36-5,0 18-13,0 1 6,0-19 3,0 36 6,0 0 1,0-18 0,0 1-1,0 52 3,0-53-6,0 36-12,0-36 2,0 18 11,0 0 2,0-18 1,0-17 0,0-1-4,0 1 49,0 0-45,0-1-7,0 1 5,0 0 1,0-1 1,0 1 159,0 17-164,0-17-8,0 17 11,0-17-13,0-1 3,0 1 12,0 0-8,0-1-2,0 19 21,0-19 2,52-17 682,-16 0-695,17 0-11,-18 0 1,0 0-6,18 0 6,0 0 1,0 0 1,-18 18-1,-17-18 5,17 0-9,-17 0 1</inkml:trace>
    </iact:actionData>
  </iact:action>
  <iact:action type="add" startTime="82585">
    <iact:property name="dataType"/>
    <iact:actionData xml:id="d25">
      <inkml:trace xmlns:inkml="http://www.w3.org/2003/InkML" xml:id="stk25" contextRef="#ctx0" brushRef="#br0">21555 8731 0,'18'-35'32,"35"17"-26,0 18 3,17-17-1,1-1 6,34 18-12,195-18 25,159 18 10,-424 0-21,36 0-1,35 0-14,-71 0 6,0 0 3,53 0 5,-70 0-11,0 0 8,-1 0 10</inkml:trace>
    </iact:actionData>
  </iact:action>
  <iact:action type="add" startTime="86266">
    <iact:property name="dataType"/>
    <iact:actionData xml:id="d26">
      <inkml:trace xmlns:inkml="http://www.w3.org/2003/InkML" xml:id="stk26" contextRef="#ctx0" brushRef="#br0">3987 5821 0</inkml:trace>
    </iact:actionData>
  </iact:action>
  <iact:action type="add" startTime="91683">
    <iact:property name="dataType"/>
    <iact:actionData xml:id="d27">
      <inkml:trace xmlns:inkml="http://www.w3.org/2003/InkML" xml:id="stk27" contextRef="#ctx0" brushRef="#br0">776 15134 0,'0'-17'219,"0"87"-52,0 18-158,0-17-4,0-18 4,0 53-3,0 105 20,0 1 6,0-124-15,0 0-1,0-17 3,0-36-6,0-17-12,0 17 1,-17-17 17,17-1 96,35-17-52,36-17-55,52 17 3,89-18 6,193 18 2,-158-35-6,-105 35-10,34 0-2,36 0 5,-1 0 2,1 0 10,-18 0-5,53 0-11,-35 0 4,-71 0 5,194 35 14,-265-35-21,124 35-3,-52-35 4,-54 18 9,176 0 6,-123-18-8,0 17-9,1-17-2,-37 0 6,54 36 0,229-19 10,-88 36 0,71-18-2,-54 1 2,-52-1 0,-36-17 0,-194-18-2,18 17-11,0-17-3,0 0 3,-18 0 6,53 0 17,-17 0-17,-36 0-8,71 0 7,-18 0 8,53 0 2,-70 0-5,0 0-11,-36 0 5,18 0-1,17 18 10,1-1-1,105 36-15,-70-35 13,-53 0-13,176 35 17,-193-53-3,-19 0 2,-17-18 58,18-35-72,-1-18 2,-17 1 2,0 17 9,18-18-6,-18 36-6,0-35-2,0-36 12,35-282 2,-35 176-3,0 18-10,18 18-2,-18 70 7,0-106-1,0-176 10,0 159-1,0 70 0,-18 53 2,18 89-2,-17 17 29,-19 0-15,-16 17-21,-178 71 13,142-70-12,-53 17-4,-18-17-5,-52 17 5,34-17 1,-105-18 8,17 35 1,-423-17-1,230-18 3,-1 0 2,-211 35-4,0-35-1,35 0 3,-212 0-1,459 0 0,70 0-13,142 0 20,0 0-23,70 0 17,-247 0-17,265 0 6,17 0 5,-70 0 4,35 0 5,36 0-12,34 0 7,1 0-14,-18 0 13,-17 18-12,-1-1-2,18-17 4,-35 0 3,-18 18 9,18 0 0,70-18 116,18-18-103</inkml:trace>
    </iact:actionData>
  </iact:action>
  <iact:action type="add" startTime="94516">
    <iact:property name="dataType"/>
    <iact:actionData xml:id="d28">
      <inkml:trace xmlns:inkml="http://www.w3.org/2003/InkML" xml:id="stk28" contextRef="#ctx0" brushRef="#br0">2699 14482 0,'0'-18'49,"0"88"25,0-17-66,0 88 15,0-70 11,-88 388-31,70-424 5,-17 53-1,0 71 8,-1-18 4,19-70-7,17 52-7,0-70-4,0 17 5,-18-34 1,18-1 8,0 18 2,0-35 1,0-1 27,-18-17 52,1 0-75</inkml:trace>
    </iact:actionData>
  </iact:action>
  <iact:action type="add" startTime="95371">
    <iact:property name="dataType"/>
    <iact:actionData xml:id="d29">
      <inkml:trace xmlns:inkml="http://www.w3.org/2003/InkML" xml:id="stk29" contextRef="#ctx0" brushRef="#br0">1817 15646 0,'0'-18'4,"0"0"13</inkml:trace>
    </iact:actionData>
  </iact:action>
  <iact:action type="add" startTime="96491">
    <iact:property name="dataType"/>
    <iact:actionData xml:id="d30">
      <inkml:trace xmlns:inkml="http://www.w3.org/2003/InkML" xml:id="stk30" contextRef="#ctx0" brushRef="#br0">4516 15363 0,'18'0'162,"34"0"-154,19 0 1,123 0 18,282 0 5,-299 0-15,-19 0 1,-52 0-5,-53 0-9,35 0-2,-52 0 2,-1 18 4,0-18 8,-17 0 1,-18 18 131</inkml:trace>
    </iact:actionData>
  </iact:action>
  <iact:action type="add" startTime="97816">
    <iact:property name="dataType"/>
    <iact:actionData xml:id="d31">
      <inkml:trace xmlns:inkml="http://www.w3.org/2003/InkML" xml:id="stk31" contextRef="#ctx0" brushRef="#br0">15417 11836 0,'0'0'2,"0"-18"3,17 18 3,1 35 89,0 230-82,-1 88 6,19-212 8,-36 335-27,0-317-1,0 194 14,0 105 1,0 71 1,-18-105-1,-17 34 1,17-105-11,18-265 5,-53 265 6,0 194 6,36-194-9,-19-54 0,1-69 1,17-36 3,-17-18-1,0 1 5,17-107-12,18-17-9,0 18 0,0-1 15,-18-17-2,18-18-11,0 1-2,0-1 5,0-17 3,0 52 6,-17 1 3,17-54-2,0 1 3,17-18 76,19-18-87,34 1 5,230-54 1,0 1 4,282-1-2,124 53 1,-142-17 0,-176 35 0,-70-18-11,-177 18 4,141-35 7,-141 18-1,53-1 0,-123 0 1,-36 1 0,-35-1 34,0 0-31,18-17-6,-18-88 1,0-71 2,35 17-16,-35 89 6,0-71 2,0-158 7,0-212 0,-18 35 3,-35-106-3,18 141 0,-18-87 1,0 122 1,53 107-5,-35 105-11,35-35-1,-18 53 9,-35-123-1,0-71 14,18 229-16,18-53-4,-19 36 0,19 17 8,-1-70 5,-35 35 1,35 17-1,1 36 1,-1 53-15,-35-53 12,36 17 3,-1-34 0,0 87 0,18 36-1</inkml:trace>
    </iact:actionData>
  </iact:action>
  <iact:action type="add" startTime="99921">
    <iact:property name="dataType"/>
    <iact:actionData xml:id="d32">
      <inkml:trace xmlns:inkml="http://www.w3.org/2003/InkML" xml:id="stk32" contextRef="#ctx0" brushRef="#br0">15434 15558 0,'0'-18'5,"36"18"90,34-35-89,371-1 26,529-52 1,-864 88-29,317-18 15,-317 18-8,71 0 6,-71 0-1,-71-17 1,35 17-12,-17 0 2,-17 0-3,34-18 14,18 1 0,36-36-1,-54 53-2,1 0-14,-18-18 0,0 18 8,17 0 12,-52 0-5</inkml:trace>
    </iact:actionData>
  </iact:action>
  <iact:action type="add" startTime="100855">
    <iact:property name="dataType"/>
    <iact:actionData xml:id="d33">
      <inkml:trace xmlns:inkml="http://www.w3.org/2003/InkML" xml:id="stk33" contextRef="#ctx0" brushRef="#br0">15134 16510 0,'18'0'42,"35"-18"-34,0 1-1,53-36 2,17 35 3,89-17-9,0 17 5,52-17 0,653 17 15,248 18 10,-566 0-17,-281 0 1,-54-35 0,-105 35-1,-88 0-14,35 0 14,-36-18 5,-17 1-8,-18 17 4,-17 0-1,-18-18 1,18 18 8,-1 0 24,1 0-34,-1-18-3,1 18 4,-18-17-13</inkml:trace>
    </iact:actionData>
  </iact:action>
  <iact:action type="add" startTime="102208">
    <iact:property name="dataType"/>
    <iact:actionData xml:id="d34">
      <inkml:trace xmlns:inkml="http://www.w3.org/2003/InkML" xml:id="stk34" contextRef="#ctx0" brushRef="#br0">15770 16034 0,'-18'0'2,"-17"0"6,17 0-3,-17 0 2,17 0 8,0 0-5</inkml:trace>
    </iact:actionData>
  </iact:action>
  <iact:action type="add" startTime="102693">
    <iact:property name="dataType"/>
    <iact:actionData xml:id="d35">
      <inkml:trace xmlns:inkml="http://www.w3.org/2003/InkML" xml:id="stk35" contextRef="#ctx0" brushRef="#br0">16475 15487 0,'0'35'48,"-18"36"-39,1-36 0,-54 53 7,-35 36-1,18-54 2,53-52 2,35 0-5,-18-18-13,18 17 0</inkml:trace>
    </iact:actionData>
  </iact:action>
  <iact:action type="add" startTime="103100">
    <iact:property name="dataType"/>
    <iact:actionData xml:id="d36">
      <inkml:trace xmlns:inkml="http://www.w3.org/2003/InkML" xml:id="stk36" contextRef="#ctx0" brushRef="#br0">16016 15875 0,'36'0'149,"-19"0"-140,1 0 2,17 0-6,36 0 11,-18 0-1,-18 0-14,0 0 16,18 0 0,-35-18-2</inkml:trace>
    </iact:actionData>
  </iact:action>
  <iact:action type="add" startTime="106370">
    <iact:property name="dataType"/>
    <iact:actionData xml:id="d37">
      <inkml:trace xmlns:inkml="http://www.w3.org/2003/InkML" xml:id="stk37" contextRef="#ctx0" brushRef="#br0">18750 15840 0,'36'-18'56,"-1"18"-48,36-18 10,211-34 15,-71-1-17,19-18 1,-36-17 1,-106 35-3,-70 35 4,-1-17-4,1 35-11,0-18 11,-1-35 2,-17 18-3,18-35-13,-1-19 7,-17 37-1,18-125 12,0-17-3,-18-53-1,0-70 2,0-54 0,0 142-1,0 17 5,-18 142-8,18-54-4,-18 54-6,18-1 2,0-17 11,0 35 2,-17-18-3,17-17 4,0 0-3,-18 0-1,18 0 3,0 52-2,-17 19 1,17-1 0,-18 18 62,0 0-74,-35 0 11,-88 0 2,88 0-12,-35 0 10,18-18-2,-72 18-10,37-17 0,69 17 3,-17 0 7,1 0 2,34 0 4</inkml:trace>
    </iact:actionData>
  </iact:action>
  <iact:action type="add" startTime="107901">
    <iact:property name="dataType"/>
    <iact:actionData xml:id="d38">
      <inkml:trace xmlns:inkml="http://www.w3.org/2003/InkML" xml:id="stk38" contextRef="#ctx0" brushRef="#br0">15875 13423 0,'-17'0'20,"17"-35"-2,0 17-11,53-17 1,17 0 0,1-18 0,35 0 0,246-106 20,72 71 8,-354 53-22,1 17 3,35 0-16,-18 1 5,-18-1 3,89 0 7,70-17 7,-123 35-11,35 0-6,-17 0-1,-18-17-4,-18 17 5,-18 0 9,19 0 1,-19 0-13,89 0 5,-124 0-1,18 0 8</inkml:trace>
    </iact:actionData>
  </iact:action>
  <iact:action type="add" startTime="108889">
    <iact:property name="dataType"/>
    <iact:actionData xml:id="d39">
      <inkml:trace xmlns:inkml="http://www.w3.org/2003/InkML" xml:id="stk39" contextRef="#ctx0" brushRef="#br0">15593 12382 0,'0'0'0,"71"-35"6,-18-18-1,-36 36-2,36-36 5,35 17-1,1-16 1,69-19 0,-17 18 0,-52 35 2,-1 1-4,0-36 2,18 35 1,-18 1-1,371-107 15,52 71 12,-264 53-12,-71-17-10,71 17-8,-211 0-1,122 0 2,-69 0 7,-19 0 9,71 0-17,-53 0-1,-35 0-1,-35 0 12,0 0-13,-18 17 141,0 1-130,17 0-6</inkml:trace>
    </iact:actionData>
  </iact:action>
</iact:actions>
</file>

<file path=ppt/ink/inkAction1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20-04-27T04:20:01.640"/>
    </inkml:context>
    <inkml:brush xml:id="br0">
      <inkml:brushProperty name="width" value="0.05292" units="cm"/>
      <inkml:brushProperty name="height" value="0.05292" units="cm"/>
    </inkml:brush>
  </inkml:definitions>
  <iact:action type="add" startTime="15089">
    <iact:property name="dataType"/>
    <iact:actionData xml:id="d0">
      <inkml:trace xmlns:inkml="http://www.w3.org/2003/InkML" xml:id="stk0" contextRef="#ctx0" brushRef="#br0">4586 13899 0,'18'-17'129,"0"17"-121,17 0-3,36 0 4,-1 0-4,18 0 3,18 0-1,35 0 9,-70 0-14,352 70 25,300 54 6,-458-71-17,-124-53 1,194 35-16,-264-17 7,35-18 3,123 35 5,-35 0 1,-35-17-1,17 0-1,0-1 2,54 1 0,-124-18-16,-18 0 7,18 35-1,123-17 21,-123-1-23,-53-17 1,35 18-5,18 17 5,-53-35 2,70 18 4,36 0 6,52-18-1,-69 0 2,-90 0-5,-16 0-10,-19 0 3,1 0 83,0 0-84,35-36 2,35 1 10,-35-18-2,-18 53-9,0-35 4,18 0 5,-18-1 0,18 19 0,-17-19 1,-1 19 1,-35-1-3,0 0-13,18-17 13,35-18 1,17-35 1,-17 17 1,0-34-2,-18 16 0,0 19 1,18-36 3,-35 53-1,0-17-4,-1-1-2,1 18 3,-18 35 1,0-17-1,18 18 0,-18-1 2,0 0-1,0 1 15,0-19-15,17-17-1,-17 36 2,18-36-1,-18 35-16,17 1 7,-17-1 2,0 0 6,0-17-1,0 17 1,0 1 38</inkml:trace>
    </iact:actionData>
  </iact:action>
  <iact:action type="add" startTime="19982">
    <iact:property name="dataType"/>
    <iact:actionData xml:id="d1">
      <inkml:trace xmlns:inkml="http://www.w3.org/2003/InkML" xml:id="stk1" contextRef="#ctx0" brushRef="#br0">20885 12541 0,'-18'0'95,"-17"0"-84,0 0-6,-159-35 20,-353-18 9,370 53-18,36 0 0,0 0 1,88 0 0,0 0-1,0 35 2,-35 36-1,-35-1-2,87-34-11,-4003 34 9,7920 1 7,-3917-18-7,-34 53-11,17-53 5,35-18 3,-17 35 5,0 36 1,-1 0 1,1-18 0,18 36-1,-1-36 0,18-35 1,0-18-1,0 0-14,0 1-1,0-1 3,0 18 6,0 17 9,18 19-4,17-19 1,35 1 1,-17-18 1,-17 0-2,34-18-15,18-18 14,-35 19-14,88-1 16,106 36-2,18-1 3,176 54 1,-265-107-6,-70 1-9,88 17-2,18-17 2,35 17 4,-53-17 9,-18 17-2,177 0-13,-141-35 4,-36 0 3,159 0 8,-211 0-12,34-17 8,195-36 4,-159 35-2,-53-17 6,-53 17-6,36-35-11,-71 36 3,-36 17-3,36-53 13,18 35-1,17-70-1,-17 17 3,-1 18-1,1-35 5,-54 35-7,19-17-2,-1-1 3,-17-17 2,-18 0-3,0-106 2,0-53 7,-18 0-16,0 123-2,-35-87-5,-70-19 3,105 125 3,-88-54 11,1 35-3,-1 54 4,-71-1-2,125 71-5,-37-17-9,36 17-1,18 0 12,-71 0 2,-17 17 1,-142 36 0,177-53-10,-18 18 2,-282-18 7,88 0 2,89 17-1,-54 19-1,159-36 1,71 0-1,17 0-14</inkml:trace>
    </iact:actionData>
  </iact:action>
</iact:actions>
</file>

<file path=ppt/ink/inkAction1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20-04-28T01:45:10.558"/>
    </inkml:context>
    <inkml:brush xml:id="br0">
      <inkml:brushProperty name="width" value="0.05292" units="cm"/>
      <inkml:brushProperty name="height" value="0.05292" units="cm"/>
    </inkml:brush>
  </inkml:definitions>
  <iact:action type="add" startTime="54957">
    <iact:property name="dataType"/>
    <iact:actionData xml:id="d0">
      <inkml:trace xmlns:inkml="http://www.w3.org/2003/InkML" xml:id="stk0" contextRef="#ctx0" brushRef="#br0">13247 9190 0,'53'0'198,"18"0"-193,17 0 3,18 35 2,-1-35 17,248 0-26,547 71 33,-794-71-19,229 0-14,-265 0 14,19 0-14,-1 0 16,-53 0-1,0 0-14,54 0 14,-1-18-1,53 18 3,159-18-2,-124 18 1,-17 0 0,-18 0-1,53 0 1,-35 0-1,17 36 2,53-19-2,71 1 1,-212-18-1,-17 0 1,299 0-16,-211 0 14,-88 0-14,176 18 15,-18 17 1,53-35 0,-17 18 0,-159-18 1,-71 0-4,53 0-12,-70 0-1,70 0 13,-35 0-13,70 0 15,36 0 0,-35 0 2,-36 0-1,70 0 0,37 0-1,-90 0-1,36 0-14,-70 0 6,35 0 2,158 0 9,-87 0-2,-18 0 1,35 0-1,-18 0 1,-17 0-1,-36 0 1,-70 0-1,-35 0-14</inkml:trace>
    </iact:actionData>
  </iact:action>
  <iact:action type="add" startTime="58345">
    <iact:property name="dataType"/>
    <iact:actionData xml:id="d1">
      <inkml:trace xmlns:inkml="http://www.w3.org/2003/InkML" xml:id="stk1" contextRef="#ctx0" brushRef="#br0">7867 9913 0,'36'0'166,"-1"0"-158,18 0 0,-18 0-1,0 0 2,1 0-3,17 0 5,-1 0-1,-16 0-2,-1 0-4,0 0 2,-17 0 1,0 0 8,87 0 17,-69 0 0,158-18-27,-141 18-2,17 0 3,-17 0 6,18 0-5,17 0 0,-35 0 4,35 0 1,-35 0-4,17 0-3,-17 0 5,36 0-3,-19 0-2,18 0-2,0 0 3,-17 0 10,70 0-4,18 0 3,0 18 2,-18-18-2,-53 18 4,0-1-8,-35-17-6,-18 0 0,18 0-1,0 18 2,-18-18 3,1 0 0,34 0 7,18 0 0,71 0 0,-35 18 5,-107-18-11,54 17 0,-18-17-6,0 36-1,-36-36 4,36 0 7,0 0-9,0 35 0,18-35 2,-1 17 0,18 1 10,18 0-8,35-18 10,-88 17-9,-35-17-4,17 0-3,-17 0 10,-1 0-4,36 0 211,-17 0-212,17 0 1,-1 0 9,-16 18-4,-19-18-9,19 0-1,-19 0 5,19 0 1,-19 0-7</inkml:trace>
    </iact:actionData>
  </iact:action>
  <iact:action type="add" startTime="67024">
    <iact:property name="dataType"/>
    <iact:actionData xml:id="d2">
      <inkml:trace xmlns:inkml="http://www.w3.org/2003/InkML" xml:id="stk2" contextRef="#ctx0" brushRef="#br0">11466 706 0,'0'-18'52,"0"0"-9,17 18 66,-17 18-95,18 0-4,-18 17 5,18 0 10,-18-17-19,17-1-1,-17 1 12,0 0-3,0-1-2,0 1-5,18 0-2,-18-1-1,0 1 5,17 17-2,-17-17 7,0 17-4,0-17-5,0 17-2,18 0 9,-18 18-2,0 71 7,0-54-1,0-35 2,0-17-2,0 0 2,0-1-5,0 1-8,0 35 10,0 0 1,0-18 0,0-17 2,0-1 16,0 1-18,0 0 1,0-1 0,0 1-1,0 0 108,35-18-101,54 17-2,-54 1-4,35-18-8,-17 18-6,0-18 4,0 0 2,18 0-2,-18 0 10,-18 0-7,53 0-5,-35 0 2,0 0 3,35 0 8,-53 0-10,1 0 0,-1 0-3,18-18 8,-36 18-7,1 0 5,0 0 2,17 0 6,0 0-9,71 0 0,-71 0-7,36 0 3,-18 0 2,0-18 3,88 18 8,-70 0-10,-19 0-1,37 0-4,-36-17 3,35 17 0,70 0 14,-52 0-1,18 0-1,105 0-7,-176 0 1,-18-18 4,36 0-1,-36 18-3,18-17 0,18-1 0,-36 18 1,0 0-4,-17 0 4,52 0-4,-34 0 3,34 0-6,-70-18 3,18 18 8,35 0-12,0 0 9,-18 0-9,-17 0 4,34 0-1,-16 0-2,17 0 4,0 0-3,-36 0-1,36 0 2,-35 0-2,-1 0-3,1 0 11,17 0 272,-17 0-276,0 18-4,35 0 1,-36-18-1,1 0 3,35 0 6,-18 0-9,0 0 2,36 35 20,-54-70 177,1-1-199,0 1 2,17-71 9,-17 53-5,-1 18-9,1-18-1,0 0 8,-1 18-3,-17 17-1,18-35 14,-18 36-14,0-1-1,18 1 5,-18-19-5,0 19-2,0-36 8,17-18 5,-17 36-14,0 17 9,0-17-4,0 17-3,0 1 0,0-1 2,0 0 6,0 1 151,0-1-162,0 0 12,-35 1-2,17-1-7,18 1-2,-17-1 5,-1 18 3,18-18-1,-18 18 5,-17 0 4,-53-17 2,53 17-13,-36 0-1,18 0-2,-53 0-2,18 0 6,-53-18-1,88 18 3,-53 0-1,-35 0 4,71 0-9,-107 0 2,124-18 5,0 18-4,0 0-3,18 0 2,-18 0 1,-53 0 10,53 0-1,-17 0-13,52 0 4,-88 18 16,89-18-15,-36 0-4,35 0 3,-17 0 1,0 0 10,-18 18-6,-141-18 8,158 0-12,-52 0-3,-70 17-2,52-17 4,53 0 1,-35 0-3,17 0 1,0 0 0,1 0 0,-1 18 10,36-18-2,17 0 17,1 18 7,-1-18-24,0 0-4,1 0-3,-1 0 6,1 0-2,-1 17-4,-17-17-5,17 0 5,0 0-1,1 0 4,-1 0 9,0 0 27,-17 0-35</inkml:trace>
    </iact:actionData>
  </iact:action>
  <iact:action type="add" startTime="79674">
    <iact:property name="dataType"/>
    <iact:actionData xml:id="d3">
      <inkml:trace xmlns:inkml="http://www.w3.org/2003/InkML" xml:id="stk3" contextRef="#ctx0" brushRef="#br0">17357 6209 0,'18'-18'23,"-18"1"26,0-1-18,0 53-9,0 1-19,0-1 10,0 0-4,0 18-5,0-18-1,0 18 6,0-18-3,0-17 6,0 88 2,-18-18 6,18-17-9,0-36-6,0-17 9,0 17 0,0 0-8,0-17 3,0-1 4,0 1 21,0-53 26,-18-36-52,18-17 1,-35 18 5,35-19 2,0-69-12,0 105 2,0 0 1,0 17 2,0 19 0,0-1 7,18 18 178,-1 0-185,36 18 5,-17 17-2,69 18-7,-52 0 0,-17-18 7,16 18 3,19-18 6,-53-17-12,-1 0 1,19-18-5,-19 53-2,1-18 4,0-35 0,17 35 4,0 0-3,-17 18 2,-1-53-6,1 36 2,0-1 0,-18-17 5,17 34 6,1 1 0,-53-88 151,-1 0-152,19 17-13,-36-35 9,0-35 0,-18 35-2,1-17-6,17 34 4,35 1 0,-52 17 4,52 1-4,0 17-3,18-18-1,-17 18 9</inkml:trace>
    </iact:actionData>
  </iact:action>
  <iact:action type="add" startTime="82108">
    <iact:property name="dataType"/>
    <iact:actionData xml:id="d4">
      <inkml:trace xmlns:inkml="http://www.w3.org/2003/InkML" xml:id="stk4" contextRef="#ctx0" brushRef="#br0">19015 6227 0,'18'0'22,"-1"0"-8,1 0 1,0 17-10,-18 1 2,0-1 0,17-17 1,1 36 3,17 34 13,18 107 11,-53-142-24,18 0-6,-1 36 2,-17-54 4,18 36 6,-18-35-12,0 0 7,0-1 3,0 1-2,18-18-9,-18 18 19,-18-54 59,0 1-75,1 0 3,17-1 6,-18-16-9,0-19 2,18 36-4,-17-1-1,17 1 3,-18 0 1,18 0 3,0-1 0,-17 1 10,17 17-9,0-17-6,0 17 1,0 1 0,0-1 6,0 1 2,0-1-10,0 0 1,0 1 3,0-19 5,17 19 2,18-36-12,-17 35 9,-18 0 4,18 1 0,-1 17 23,1 0-31,17 17 4,1 19 4,-1-1 3,-18-17-6,19 17-11,-19-17 11,1 35 10,0-36-12,-18 18 5,0 1 4,0-19-7,0 1 0,-18-18 32,18 18-35,-35-1-3,-53-17 10,17 18 2,53-18-10,1 0-3,-1 0-3,-3986 0 6,7973 0 6,-3969 18 92,0 17-28,0-18-69,0 1-2,35 0 0,-35-1-5,35 1 1,1 0 4,69 17 8,-16-17 2,-54-1-10,-17 1-4,-1-18 4,19 0 1,-19 0 6,1 0 0,-1 0 22,1 0-29,17 0 9,1 0 0,-1 0-2,-17 0 4,-1 0-6,1 0 2,-1 0 108</inkml:trace>
    </iact:actionData>
  </iact:action>
  <iact:action type="add" startTime="87956">
    <iact:property name="dataType"/>
    <iact:actionData xml:id="d5">
      <inkml:trace xmlns:inkml="http://www.w3.org/2003/InkML" xml:id="stk5" contextRef="#ctx0" brushRef="#br0">16969 7444 0,'71'0'7,"17"0"0,18 17 3,-18-17-3,70 0 1,-87 0 4,123 0-2,-53 0-6,-17-17 0,17 17 5,70-18 1,-122 18-1,-19-18-4,1 18 24,-71-17-3,0-19-15,0 19-8</inkml:trace>
    </iact:actionData>
  </iact:action>
  <iact:action type="add" startTime="89207">
    <iact:property name="dataType"/>
    <iact:actionData xml:id="d6">
      <inkml:trace xmlns:inkml="http://www.w3.org/2003/InkML" xml:id="stk6" contextRef="#ctx0" brushRef="#br0">19050 7197 0,'18'0'72,"0"0"9,35 0-70,246-106 17,-157 88-10,-19 1-1,-17-1 4,-71 0-13,18 18-2,-35 0-3,35-17 2,-18 17 5,0-18 4,-17 18-2,17 0-7,-35-18 53,18 18-7,-18-17 4,0-1 297</inkml:trace>
    </iact:actionData>
  </iact:action>
</iact:actions>
</file>

<file path=ppt/ink/inkAction1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20-04-28T01:47:13.396"/>
    </inkml:context>
    <inkml:brush xml:id="br0">
      <inkml:brushProperty name="width" value="0.05292" units="cm"/>
      <inkml:brushProperty name="height" value="0.05292" units="cm"/>
    </inkml:brush>
  </inkml:definitions>
  <iact:action type="add" startTime="13468">
    <iact:property name="dataType"/>
    <iact:actionData xml:id="d0">
      <inkml:trace xmlns:inkml="http://www.w3.org/2003/InkML" xml:id="stk0" contextRef="#ctx0" brushRef="#br0">7285 5168 0,'18'0'8,"-18"-17"12,17 17 7,36-18-3,36 18-16,457-71 28,248-70-3,-600 124-22,53-19-5,-35 19-3,-18-19 7,53 19-3,-71-19 4,-70 36 2,0 0-8,17 0-1,-52 0 6,35 0 0,-18 0-3,-35 0 3,35 53-5,-35-53 1,35 36-3,-17-19 6,70 72 10,106-1-4,-71 0 11,-105-53-23,-71-17 7,17-18-5,1 0 26,-18 17-17,18 19-3,-1 34 6,-17-34-1,0-19 66,-17 1-70,17 0 0,-18-1-5,-17 18-1,17 1-2,0-19 2,-17 19 4,0-1 2,0 0 6,17-17-14,-17-1 8,35 1-4,-18-18-5,0 0 3,1 18 8,-1-18-7,-17 17 1,-1-17-4,-16 18 3,16-18 2,-52 18 6,-53 17 5,88-35-9,0 0-2,-88 0-3,88 0 2,-17 0 0,-1-18 6,18 1-7,-35-1 2,35 0-5,-35-17 2,35 17 0,-35 18 9,-53-17-10,35 17 1,-35 0-1,88 0 4,-106 0 6,53 0-9,18-18-3,-18 18 5,36-17-1,17 17 7,17 0-2,1-18-7,-35 0 4,34 18-1,-17-35 7,36 35 3,-1 0 15,-17-18 48,-18 18-74,0-17 8,-18 17-4,18-18-7,1 0 0,-19 1 3,18 17 1,-17-35 6,-19 17-1,36 0-8,-35 1-1,-18-1-2,71 18 5,17-18 2,1 18-2,17-17 19</inkml:trace>
    </iact:actionData>
  </iact:action>
  <iact:action type="add" startTime="38483">
    <iact:property name="dataType"/>
    <iact:actionData xml:id="d1">
      <inkml:trace xmlns:inkml="http://www.w3.org/2003/InkML" xml:id="stk1" contextRef="#ctx0" brushRef="#br0">8661 8502 0,'0'35'33,"0"-17"-20,0-1-4,0 19-5,0 17 0,0 0 6,0-18-4,0 0 6,0 0 10,0 1-16,0-19-1,0 1-1,0 0 4,0-1 5,0 1 6,0 0-2,0-1-5,0 18-5,0-17-4,0 0 6,0-1-3,0 1 25,0 0 75,0 17-81,-35 0-10,17-17 8,-17-18-12,0 18-8,-54-18 2,36 0 5,-52 0 6,69 0-3,1 0-5,-18 0 0,-17 0-5,-1 0 1,18 0 5,0 0-2,-17 0 9,17 0-4,-88 0-7,70 0 0,-17 0 6,17 0 1,-35 0-9,18 0 7,18 0 1,-36 0-8,35 0 7,-34 0-3,-19 0-2,18 0 7,-35-18-10,35 18 8,-264 0 11,123 0-8,35 0 1,-52 0 0,-1-35 1,53 35-1,107 0-3,-125 0 3,89 0 3,-18 0-2,-140 0-2,193 0 1,-106-18 2,53 18-3,53 0-2,54 0-1,-37 0 0,54 0 0,-35 0-2,-1 0 2,-53 18-3,72-18-1,16 0 0,1 0 2,0 17-1,-1-17 1,-16 0 0,-19 36 4,0-19 6,-105 1-14,88-18 1,-18 0 22,71 17-11,-1-17 2,36 18-5,-17-18-5,-1 0-5,-17 35 4,-36-17 4,36 0-1,-53-1 5,17 19 5,54-19-9,-19-17-5,19 18-1,-1-1 0,18 1 1,-18 0 2,1-18-1,-36 53 8,0 35 2,18-18-2,-53 36 2,52-35 0,1-1 1,35-52-5,-18 17-4,18 1-5,-17-19 2,17 18-3,0 1 6,0-19 0,-36 89 6,36 18 0,-35 17 4,35-53-3,-35 124-12,0-89 3,35-88 0,-18 36 9,18 17-5,-18-35-6,1 0-2,-1 35 5,0-35-1,18 35 6,-17-35 4,17 35-11,-18-35-2,18 18 2,0-53 5,0 17-5,0 0 2,0 0 1,0 18 6,0-35 117</inkml:trace>
    </iact:actionData>
  </iact:action>
  <iact:action type="add" startTime="41361">
    <iact:property name="dataType"/>
    <iact:actionData xml:id="d2">
      <inkml:trace xmlns:inkml="http://www.w3.org/2003/InkML" xml:id="stk2" contextRef="#ctx0" brushRef="#br0">4728 12982 0,'17'0'11,"-17"-17"1,18 17 5,-1-18 10,1 18 20,-36 0-27,-52-35 0,-18 35-5,0 0 1,-54-18 3,107 18-7,0 0 0,-53 0-7,35 35 3,0-35 0,0 18 0,18 0 6,-1-18 6,19 0-10,-1 0-5,18 17-2,-18-17 7,-17 36 6,0-19 4,17 1-9,1-1-6,-1-17-1,18 18 3,-18-18 15,1 0-9,-1 35-9,0-17 1,18 0 5,-35 17 8,35-17 1,-18-18-5,18 17 6,0 1-11,0-1-2,-17-17-2,17 18-2,0 0 11,-18-1-4,18 19 15,0-19-9,0 71-1,0-52-1,0-1-3,0 0 3,0-17 6,18 17 62,-1-17-77,1-1 9,0 1 2,17 17-12,18 1 3,-18-36 3,36 53 5,-36-36-5,0-17-7,-17 18 11,17-18-12,36 18 15,35-1 0,17-17-1,1 18 1,-19-18-3,54 0-10,-71 0 7,-17 0-6,17 0 4,-17 17-2,70-17 11,35 18-2,-70-18 3,-35 0-2,87 0-12,-52 0-2,-18 0 4,-17 0 0,-1 18 15,89-18-19,18 0 13,-36 0 1,-18 0-1,18 0 2,18 0-3,-18 0 1,-88 0-1,-18 0-10,18 0-2,0 0 9,18-18-2,-36 18-4,0 0 3,1 0-3,16 0 2,-16-18 4,17 1 3,35 17 1,-35 0 4,-36 0-9,36-18-6,-35 18 10,17 0 2,53 0-1,18-17 1,-53 17 5,-17 0-13,-19 0-5,1 0 5,-1 0-3,-17-18 7,18 0-5,0 18 7,-1-17 2,19-1 0,-1-17-2,-17 17 0,-1 0 2,18 1-2,1 17-10,-1-18-2,18 18 6,17-18-2,-17 18 5,-17 0 0,17 0-8,-36 0 2,1 0 9,-18-17 1,0-1 56,0 1-63,0-19 7,0 1 4,0 0-7,17-36 7,-17 54-11,0-1-1,0 0-3,0 1 4,0-1-2,0 0 3,0 1 6,0-1-2,0-17 3,0 0 0,0 17 0,0 0-12,0 1 17,0-1-10,0 0 0,0 1 6,-17 17-7,-1-18-1,1 0-5,-1 18 1,0-17 0,18-1 5,-35 1 4,35-1 1,-35 0 0,-1 1 1,19 17 0,-1 0-2,-17 0-11,0 0 1,-1 0 5,-34-18 6,-18 18 5,52 0-9,1-18-5,0 18-3,17 0 1,1 0 3,-19-17-1,19 17 4,-1 0-5,0 0 4,1 0-4,-19 0 5,19 0 5,-19 0-8,-16 0-5,-1 0 4,-18 0 1,-88 0 8,1 0 1,-125 0 1,195 0-5,18 0-6,17 0-3,-35 0 4,52 0-4,-17 0 5,18 0-1,-18 0 10,18 17-9,-36 1-5,36-18 2,0 18 2,-18-18 10,18 17 2,-1 1-10,19-18-5,-1 0 2,-17 0 1,-1 18-4,19-18 1,-1 0 2,-17 0 12,-53 17-5,-18-17 5,-35 35-4,0-35 1,17 0 2,71 0-5,-17 0-8,17 0-2,17 0 1,1 0 11,0 0-7,17 0 1,1 0-1,-1 0 11,0 0-1,1 0-7,-1 0-7,0 0 33,1 0-23,-18 0 1,17 0 1,-17 0 1,-1 0 1,19 0-6,-1 0-8</inkml:trace>
    </iact:actionData>
  </iact:action>
  <iact:action type="add" startTime="49197">
    <iact:property name="dataType"/>
    <iact:actionData xml:id="d3">
      <inkml:trace xmlns:inkml="http://www.w3.org/2003/InkML" xml:id="stk3" contextRef="#ctx0" brushRef="#br0">11254 12806 0,'0'-18'56,"-35"18"-28,17 35-17,-17-17-5,17 0 0,0 17 0,-17 0-1,0 1 4,-71 105 24,88-71-16,-17-17 0,35-35-3,0-1-9,-17-17 1,17 18 66</inkml:trace>
    </iact:actionData>
  </iact:action>
  <iact:action type="add" startTime="49819">
    <iact:property name="dataType"/>
    <iact:actionData xml:id="d4">
      <inkml:trace xmlns:inkml="http://www.w3.org/2003/InkML" xml:id="stk4" contextRef="#ctx0" brushRef="#br0">10725 12965 0,'35'17'25,"18"1"-9,35 35-4,-35-18 0,-18-17 4,36 17 0,-1-17-2,-34-1-3,-36 1-5,17-18 11</inkml:trace>
    </iact:actionData>
  </iact:action>
  <iact:action type="add" startTime="50769">
    <iact:property name="dataType"/>
    <iact:actionData xml:id="d5">
      <inkml:trace xmlns:inkml="http://www.w3.org/2003/InkML" xml:id="stk5" contextRef="#ctx0" brushRef="#br0">11095 12876 0,'0'-17'29,"0"-1"-13,-17 18 15,-1 0-27,-17 35 20,-18 89 9,17-36-16,19-70-4,17-1-8,0 1-1,0 0 15,0-1-5,0 1 2,0 0 43,0-1-54,0 1 17,17-18-12,19 17 8,-1 19-3,0-36 1,-17 0 27,-18 17-34,18 19 8,-18 34 1,17-17-4,-17 0 6,0-35 30,-17-18-37,-72 17-8,19-17 2,35 0 0,17 0 8,-17 0-2,-1 0-9,1-17 2,0 17-2,17-18 2,1 18 6,-1 0-3,0 0 62,18-18-57,0 1-4</inkml:trace>
    </iact:actionData>
  </iact:action>
  <iact:action type="add" startTime="54901">
    <iact:property name="dataType"/>
    <iact:actionData xml:id="d6">
      <inkml:trace xmlns:inkml="http://www.w3.org/2003/InkML" xml:id="stk6" contextRef="#ctx0" brushRef="#br0">10725 12876 0,'17'0'137,"19"0"-128,122-17 28,-105 17-12,177 17-8,-195 19-4,-17-36-1,17 53 4,-18-36 5,1 107-11,-18-89 5,0 18 2,0 0-9,-18-53 1,1 0 40,-1 17-36,1-17-6,17 18 1,-18 0 5,0-1 2,-17 1 2,-36 0-13,54-1 2,-1-17 1,1 0 9,17 18 39,17-18-12,1-18-31,17 1 1,-17 17-6,-1 0-3,19 0 1,-1 0 10,0 0 4,0 17-6,1 1-10,-19-18 2,-17 18 48,0-1-43,0 18-1,0 18 8,-53 18 3,36-36-9,-18-17-7,35-1 1,-36 19 2,1-19 0,17-17 9,-17 18-5,0 0-7,-36-18 12,54 0-9,-19 0-1,19 0-1,-19 0 0,1 0 3,18 0 1,-1 0 3,-17 0 0,-1 0-7,-17 0-2,18-18 5,0 0-1,0 1 6,17 17 0,0 0-8,1 0-2,52-36 55,18 1-47,-35 18-2,34-19 7,1 1-3</inkml:trace>
    </iact:actionData>
  </iact:action>
  <iact:action type="add" startTime="57622">
    <iact:property name="dataType"/>
    <iact:actionData xml:id="d7">
      <inkml:trace xmlns:inkml="http://www.w3.org/2003/InkML" xml:id="stk7" contextRef="#ctx0" brushRef="#br0">11677 12965 0,'0'-18'137,"36"0"-132,-19 1 12,1 17-3,17 0 5,0 0-17,1 0 13,-19 17 5,1 19-5,-18 34 0,0 1 4,0 35-2,0-54-4,-18 37-7,-35-19 4,18-35-5,17 1-1,1-19 5,17 1-4,-18-18 2,1 0 8,-1 18-7,0-18 10,18 17 40,0-34 37,18 17-69,17 0-2,-17 0-8,17 0-1,-17 0 0,-1 0 3,1 17-3,0-17 8,-1 18 39</inkml:trace>
    </iact:actionData>
  </iact:action>
  <iact:action type="add" startTime="61653">
    <iact:property name="dataType"/>
    <iact:actionData xml:id="d8">
      <inkml:trace xmlns:inkml="http://www.w3.org/2003/InkML" xml:id="stk8" contextRef="#ctx0" brushRef="#br0">9878 8079 0,'0'53'65,"0"-18"-63,0 0 7,0 0-2,0 1 2,18-1 0,-18 18 18,0-36 3,0 54-25,0-53 2,0-1 22,17 1-13,-17 0 10,0-1-20,18 1 5,0-18-6,-1 17 10,1-17-1,0 0-11,-1 18 4,18-18 5,89 18 0,88-18 5,-1 0 0,160 0-1,70 0 2,-335 0-4,35 0-10,-88 0 0,35 0 2,18 0 6,-53 0-5,-18 0-4,0-18 6,0 18-3,54 0 14,16 0-2,-52 0-7,-17 0-5,34 0-2,-35 0 4,36 0-1,70 0 7,35 0 1,-34 18 3,69-18-4,-70 0 1,-52 0 4,-19 0-2,-35 0-4,1 0-8,-19 0-2,1 0 8,17 0-6,-17 0 1,17 0 3,36 0 6,-1 0 2,-17 0-2,53 0 0,-18 0 4,-53 0-6,18 0-8,18 0-2,-36 0 5,53 0 0,-35 0 4,53 0 2,0 17-11,-35-17 4,-36 0 2,0 0 7,18 0 1,0 0 1,53 0-2,0 0 3,-36 0-7,-17 0-8,-35 0 8,-1 0-6,36 0 10,-17 0-1,52 0 7,-71 0-12,54 0-5,-53 0 4,-1 0-4,1 0-1,-1 0 2,1 0 1,35 0 8,-18 0-2,106 0-9,-88 0 5,0-17-2,0 17 9,-35 0 1,-18-18 90,0 0-93,17 1 3,1 17 77,-18-18-58,0 1-29,18 17 4,-18-18 0,17 0-4,-17 1 7,18 17 7,-18-18-8,18-17 7,-18 17-10,0 0-7,0 1 4,17-1 7,-17 1-1,18 17 2,-18-18-1,0 0-8,18 1 7,-18-1 3,17 18 20,-17-18-24,0 1-1,18-1 1,-18 0 14,0 1 19,0-1-41,17 18 23,-17-17-17,0-1 27,0 0 81</inkml:trace>
    </iact:actionData>
  </iact:action>
  <iact:action type="add" startTime="71311">
    <iact:property name="dataType"/>
    <iact:actionData xml:id="d9">
      <inkml:trace xmlns:inkml="http://www.w3.org/2003/InkML" xml:id="stk9" contextRef="#ctx0" brushRef="#br0">13935 9349 0,'0'53'109,"-35"-1"-99,35 1-3,-18 36 4,0 105 17,1-142 3,-18 160-25,17-177-2,18 1 4,0-19 7,0 1 16,0 0 55,0-1 23,18-17 140,-1 0-234,71-17-12,-35 17 5,-17 0 6,34 0-1,-17 0-8,35 0 0,-17 0 7,-1 0-7,-17 0 4,0 0-5,0 0 2,-18 0 1,89 0 10,-3987 35 1,7938-17-6,-3987-1-6,18 1-1,-18-1 1,0 19 1,-17-19 8,-54-17-4,1 0-1,-18 18 37,-18-71 3,-17 0-42</inkml:trace>
    </iact:actionData>
  </iact:action>
  <iact:action type="add" startTime="72655">
    <iact:property name="dataType"/>
    <iact:actionData xml:id="d10">
      <inkml:trace xmlns:inkml="http://www.w3.org/2003/InkML" xml:id="stk10" contextRef="#ctx0" brushRef="#br0">15064 9525 0,'-18'35'7,"1"1"2,17-1 1,0 53 15,0 141 9,0-176-21,17 159-7,-17-106 1,0 0 6,18-18-5,-18 18-4,0 70 1,0-53 6,0-17-6,0-53 6,0 106 8,0-106-8,18 0-6,-18 17-1,0-34 1,0-19 3,0 1 3,0 0-4,0-1 61</inkml:trace>
    </iact:actionData>
  </iact:action>
  <iact:action type="add" startTime="80715">
    <iact:property name="dataType"/>
    <iact:actionData xml:id="d11">
      <inkml:trace xmlns:inkml="http://www.w3.org/2003/InkML" xml:id="stk11" contextRef="#ctx0" brushRef="#br0">14147 13652 0,'17'0'49,"1"0"-19,0 0-9,-1 0-10,19 18 14,-1-18-14,35 18-6,-34-18 3,-1 0 1,36 0 13,-19 0-15,-16 0-3,17 17 1,17-17 4,54 0 7,87 0 6,-140 0-9,-18 18 0,0-18-6,-18 0 2,18 0-4,-18 0-2,-17 0 7,17 0-5,18 0 3,0 0 0,17 0 4,-17 0-8,0 0 6,18 0 4,17 0 4,53 0-5,-17 0 2,34 0-3,-69 0-1,-72 0 4,18 0-3</inkml:trace>
    </iact:actionData>
  </iact:action>
  <iact:action type="add" startTime="84077">
    <iact:property name="dataType"/>
    <iact:actionData xml:id="d12">
      <inkml:trace xmlns:inkml="http://www.w3.org/2003/InkML" xml:id="stk12" contextRef="#ctx0" brushRef="#br0">18556 12735 0,'0'0'7,"-52"36"3,-37-1-1,-122 71-4,87-36 3,-35 36-1,36-35 4,-36 34-5,71-16 7,-18 16-8,18-16 1,-53 87 26,123-105 1,18 17-16,18-18-5,0 1-5,52 17-2,54 89 8,-19-54-9,36 36 3,-52-71 6,69 53-7,54-18 8,159 1 3,-72-106 2,-87 17-7,35-35-3,35 0-4,-35 0-1,-35 0 6,70 0-5,106 0 10,-141 0-7,-35-18-3,176 1 0,-141-19 0,0 19 3,-18-54 3,247-70 2,0 18 3,-176-19 1,-176 72 1,-107 52-5,1-17-8,-18 0 5,0-36-6,0 1 6,0 17-7,0 0 3,0 0 6,0-35-7,-35-1 2,0 54 0,-142-212 10,-105-17 0,53 105-2,-212-53 5,335 195-5,-88-36 1,-512-106-6,353 71-4,-176-36-2,35 18 1,142 36 4,-1 52 6,35 18 2,177 0 0,53 0 0,88 18-1,0 70 1,18-17 2,17-54-5</inkml:trace>
    </iact:actionData>
  </iact:action>
  <iact:action type="add" startTime="85645">
    <iact:property name="dataType"/>
    <iact:actionData xml:id="d13">
      <inkml:trace xmlns:inkml="http://www.w3.org/2003/InkML" xml:id="stk13" contextRef="#ctx0" brushRef="#br0">15011 14288 0,'18'0'70,"17"-36"-59,0 19-3,142 17 19,-124 0 3,158 0-26,-140 17 6,-36 1-5,-17 0-2,-18-1 34,0 18-13,-18 36-21,-53 0 15,36-36-6,-18-18-7,18 19-1,0-36 7,-1 17-2,1-17 0,18 0 9,-1 18-5,18 0 8,0-1-4,-18-17-3,71 0 1,53-17 3,-35 17-5,87 17-3,-34 36-2,-54-35-4,-17-1 5,18 19-1,-18-19 5,-36-17 5,-17 36-1,-17-19-5,-19 19-5,-16-1-2,-1-18 0,17-17 1,-17 0 2,-17 0 1,-36 0 8,0 0-1,-17-17-3,123-1 4,-18 18 0</inkml:trace>
    </iact:actionData>
  </iact:action>
  <iact:action type="add" startTime="86669">
    <iact:property name="dataType"/>
    <iact:actionData xml:id="d14">
      <inkml:trace xmlns:inkml="http://www.w3.org/2003/InkML" xml:id="stk14" contextRef="#ctx0" brushRef="#br0">16651 14146 0,'-35'0'4,"0"0"5,17 18-1,-17 0 2,0 17-3,-1-17 2,19 35-1,-4005-36 0,7991 18 0,-3987 1 0,-35-1 4,36 18-5,-1 0 2,0 17-4,1-17-2,17 0 5,0 0-1,-18 106 20,18-106-18,0-18-2,35 36 11,1-36-4,-1-17-7,0-1-2,36-17-1,-1 0 6,-17 0-4,18 0-2,-71-17 3,35-1 3,-17 18 6,-18-18 5,17-17 6,-17 0-23,0-1 8,0-17-7,-17 18-2,-1-35 8,-17 34-6,0 1 1,-1 17 1,-17-17 9,0 35 0,0 0 1,1 0-1,-1 0 4,35 0-9,0 18-4,-17-1 0,17 1-3,18 0 9,-17-18-3,17 17 2,0 19 5,0-19 1,0 1-2,0 0 12</inkml:trace>
    </iact:actionData>
  </iact:action>
  <iact:action type="add" startTime="88750">
    <iact:property name="dataType"/>
    <iact:actionData xml:id="d15">
      <inkml:trace xmlns:inkml="http://www.w3.org/2003/InkML" xml:id="stk15" contextRef="#ctx0" brushRef="#br0">10778 11695 0,'0'0'1,"-18"17"8,18 1-2,-18 0 4,1-18-4,17 17-3,-18-17 8,1 18-4,-1 35 26,0 17-2,1-17-15,-1 18 2,0-18-8,18 0-1,-35 17-5,-18 124 4,35-123-3,1 52 4,-36 54 6,18-19-2,17-17 2,-17-35 1,17 35-1,18-17 0,0 35 3,0-107-5,0 107-9,18-71 7,-1-17 3,19 52-2,-19-105 2,1 0-4,-18-1-1,0 1 1,18-18 1,17 18 0,0-1 5,71 19-6,106 34 0,-71-17-3,53 0-1,-88-35 1,88 35 3,0-18-10,-53-35 4,-35 0 2,-18-18 6,0 1-9,-70-1 11,-1 0 9,-17-35-16,18 0 9,-18 18-3,18-35-10,-18 17-2,17 0 0,-17 0 8,35-18 6,1-70 1,-36 35 0,35-17-1,-17 35 1,-18-18 1,0 35 2,0-17-8,-53-18 6,0-17-2,0-1 0,-35-17 1,-36-35 1,71 105-3,18 18-14,17 36 1,1-19 3,-19 19 19,1-54-22,0 36 14,-18-18 0,-35-18 3,-36-34-3,-17 52 0,106 35 2</inkml:trace>
    </iact:actionData>
  </iact:action>
  <iact:action type="add" startTime="90524">
    <iact:property name="dataType"/>
    <iact:actionData xml:id="d16">
      <inkml:trace xmlns:inkml="http://www.w3.org/2003/InkML" xml:id="stk16" contextRef="#ctx0" brushRef="#br0">15822 9772 0,'0'-18'8,"0"1"8,0-1-7,0 0-1,0 1 0,0-19 15,0-34 2,0 52 7,-158-176-31,122 141 3,-17 18 9,-52-35 4,-1 34-1,53 1 0,0 35 1,-53-35 0,0 35 0,-35 0-1,-18 0 1,71 17-12,-70 36 7,-72 18 4,142-18 2,53-36-3,-1 1-13,-16 35 7,-1-35-2,-18 70 9,-123 106 3,106-71-4,-106 124 2,88-106-1,0 18 1,36-35 0,52-89 1,0 18-16,1-36 2,-1 19 4,18 87 9,0-35 0,-18 71-1,18 0 1,0 17 0,53 36 0,-17-71 0,-19-123-3,1 70-12,0-53 13,17 0-14,35 71 17,36-35-2,-18 17 0,36-70 4,-54-18-4,160-18-15,-124 0 4,70 1 4,106-54 8,-176 36-12,17 17 7,-34-17 3,-19-18 1,1-18 2,-18 19-1,-18 34-3,-17 0-11,-1 1-2,1-1 6,-1-35 3,19-35 8,-1-36-1,36 1 3,-54 52-11,1 1-2,0-1-3,-1 1 1,1 17 4,-1 17 2,1 19 1,-18-1-7,0 1 20,18 17-16</inkml:trace>
    </iact:actionData>
  </iact:action>
  <iact:action type="add" startTime="98968">
    <iact:property name="dataType"/>
    <iact:actionData xml:id="d17">
      <inkml:trace xmlns:inkml="http://www.w3.org/2003/InkML" xml:id="stk17" contextRef="#ctx0" brushRef="#br0">12647 6632 0,'0'-17'31,"18"17"11</inkml:trace>
    </iact:actionData>
  </iact:action>
  <iact:action type="add" startTime="105696">
    <iact:property name="dataType"/>
    <iact:actionData xml:id="d18">
      <inkml:trace xmlns:inkml="http://www.w3.org/2003/InkML" xml:id="stk18" contextRef="#ctx0" brushRef="#br0">3652 13229 0,'35'0'126,"-18"-17"-118,72 17 1,122-36-1,-70 36-1,1 0 2,16 0 0,72 0 0,-1-17 0,18 17 1,-106 0-5,141 0-2,-105-36 5,34 36 7,-70 0 13,177 0-21,-248 0-1,-17 0 3,18 0-1,-53 0-4,-1 0 0,1 0 27,-1 0-24,1 0 2,53 0 7,17 0 1,0 0 1,-35 0-5,35 0-9,71 0 8,-124 0-9,89 0 15,-54 0-3,-17 0 5,-18 0-7,1 0-9,-19 0 0,1 0 12,0-17-2,-1 17 1,19 0 2,-19 0-2,18 0 37,54 0-38,16 0-11,37 0 9,87 0 6,-141 17-4,-35-17-3,-35 18-8,-1-18 41,19 0 46,16 0-86,37 0 15,-54 0-1,0 0-4,-17 18-4,-1-18-3,-17 17 5,18-17 0,0 0 69,-1 18-36,1 0-27,0-18-9,-18 17-2,17 1 8,1-18-6,-18 17 0,18 1 7,-1 17 5,1 36-9,17 35 4,-17-18 1,-1 18 4,-17-71-7,0 53-9,0-52-1,0 16 8,0-34 1,0 17-8,0 1-1,0-1 16,0 0-18,0 18 14,0 0 2,-70-53 125,17 0-132,-194 0 5,-53-18 3,159 18-8,0 0-5,-106 0 2,0 0-3,106 0 9,-141 0 3,-71 0-4,53 0 3,53 0-1,-17 0-1,-19 0 1,125 18 1,-1-18 0,-141 0-5,247 0-1,-18 0 1,-17 0 2,53 0-1,0 0-3,17 0 13,0 0-14,-17 0 0,-18 0 0,18 0-1,0 0 4,-1 0 5,19 0-12,-1 0 5,-17 0 1,-36 0 15,36 0 6,17-18-23,1 18 199,-54 0-199,1 0 4,-71-17 10,17-36-13,18 53-2,18-35 0,-18 35-3,18-36 0,17 19 3,36-1 3,-35 0 2,52 18-9,0 0 5,18-17 1,0-1 166,0-17-163,0 0 2,0-1-2,0 1 2,18-71-9,0 71-1,-18 17 2,17-35 0,1 53 5,-18-17-2,18-1-6,-18 0 4,0 1 26,0-19-13,17 19-2,1-1-12,-18 1 5,0-1 82</inkml:trace>
    </iact:actionData>
  </iact:action>
</iact:actions>
</file>

<file path=ppt/ink/inkAction17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20-04-28T01:49:28.370"/>
    </inkml:context>
    <inkml:brush xml:id="br0">
      <inkml:brushProperty name="width" value="0.05292" units="cm"/>
      <inkml:brushProperty name="height" value="0.05292" units="cm"/>
    </inkml:brush>
  </inkml:definitions>
  <iact:action type="add" startTime="54495">
    <iact:property name="dataType"/>
    <iact:actionData xml:id="d0">
      <inkml:trace xmlns:inkml="http://www.w3.org/2003/InkML" xml:id="stk0" contextRef="#ctx0" brushRef="#br0">11977 3951 0,'35'0'268,"36"0"-256,-18 0-3,-18 0-2,18 0 3,0 0-2,0 18-3,35-18 3,-35 0 11,0 0-5,53 17 8,-18-17-7,-17 0 0,-1 18 1,18 0-2,36-1-3,-71 19 2,70-19-2,-70-17 1,0 0-1,70 18 0,-105-18-2,35 0 2,-35 0-5,-1 0-5,19 0 2,-19 0 8,36 0-5,-35 0 4,52 0-4,-17 0 7,0 0-10,35 0 7,-52 18 1,34-18 0,-35 17-8,36-17 27,17 18 3,71-18-16,-53 17-1,17-17 3,-105 0-6,0 0-9,-1 0 68,18 0-62,18 0-5,53 0 5,0 0-6,-88 0 12,70 0-4,0 0-8,53 0 3,-70 0-3,-1 0 0,1 0 8,-36 0-6,53-17 9,53-18 2,-35-1 7,-70 36-17,-1-17 1,35 17-2,-17 0-3,53-18 9,-53 18-4,35 0-2,-17 0-2,35-18 4,-18 1-2,-18 17 5,124-18 2,-35 18 4,-18 0 0,-53 0 0,1 0-1,16 0 3,-34 0-3,0 0-1,17 0 2,0 0 2,18 18-5,-36-1 1,-34-17-8,-1 18-4,-17-18 1,-1 0 3,1 0 0,17 18 1,36-18 12,35 17-7,-1 1 4,-87-18-11,17 0 5,18 18 4,-18-18 4,-17 0-7,0 0-6,-1 0 2,1 0-2,0 0 12,-1 0 19,19 0-21,-1 0-7,18 0-1,0-18-4,0 18 1,17-18 5,-35 18 6,-35-17 2,18 17-10,-18-18 77,0 0-10</inkml:trace>
    </iact:actionData>
  </iact:action>
  <iact:action type="add" startTime="62337">
    <iact:property name="dataType"/>
    <iact:actionData xml:id="d1">
      <inkml:trace xmlns:inkml="http://www.w3.org/2003/InkML" xml:id="stk1" contextRef="#ctx0" brushRef="#br0">12665 5309 0,'18'0'74,"-1"0"-67,1 0 10,88 0 8,88 0 11,-159 0-23,0 0-7,1 0 0,-19 0-1,1 0 4,0 0 0</inkml:trace>
    </iact:actionData>
  </iact:action>
  <iact:action type="add" startTime="63858">
    <iact:property name="dataType"/>
    <iact:actionData xml:id="d2">
      <inkml:trace xmlns:inkml="http://www.w3.org/2003/InkML" xml:id="stk2" contextRef="#ctx0" brushRef="#br0">13794 4604 0,'0'-36'73,"-18"1"-69,18 18 2,-17-1 5,-1-53 14,0 71 4,1-17-24,17-1 1,-18 0-2,18 1 1,-18-1 7,18 1 1,-17 17 27,17-18-28,-35 18 60,17 0-63,0 0-1,1 0 9,-1 0-1,0 0 1,1 0 1,-19 0-2,19 18 1,17-1 0,-35-17 0,35 18 0,0-1 24,-18-17-25,18 18 1,-18-18 15,18 18-22,-17-18 11,17 17-12,-18 1-4,0 0 1,18-1-1,0 1 9,0 0-6,-17-18 9,17 17-1,0 1-3,-18 17-6,18-17-2,-18-1 2,18 19 16,0-19-15,-17 1-1,17 0-4,0-1 9,0 1 36,0-1-32,0 36 0,0 0 0,0-35 1,0 35-1,0-18 1,0-17 15,0 17-27,0-17 14,0-1-8,0 1-4,0 0-3,0-1 19,17 36-8,19 18 8,-19-54-9,-17 1 1,0 0 2,18 17-13,0-35 7,-1 18 5,-17-1 10,18-17-6,0 0-2,-1 0 42,1 0-50,35-17 7,0-19 1,-53 19-3,17 17 1,-17-18 6,18-17 31,0 17-45,-1 0 8,18-34 1,-17 16 1,-18 19-14,0-1 2,0 0 12,18-17-1,-18 17-4,35-34 0,-35 34 1,0-17 5,18-1-6,-18 19-1,17-1 4,-17-17-5,0 17-1,18 0 3,-18-17-2,0 18-2,0-1 9,0 0-5,0 1-2,0-1-4,0 0 3,0 1 3,0-19-7,0 19-2,0-1 8,0 1-4,0-1-3,0-17 13,0 17-3,0 0-5,0-17 7,0 17 3,0 1-9,0-1-6,0 1 5,0-1-5,0 0 1,0 1 0,-18 34 267,1-17-262,-1 18 2,18 0 3,-18-18-7,18 17 7,0 1 696</inkml:trace>
    </iact:actionData>
  </iact:action>
  <iact:action type="add" startTime="68257">
    <iact:property name="dataType"/>
    <iact:actionData xml:id="d3">
      <inkml:trace xmlns:inkml="http://www.w3.org/2003/InkML" xml:id="stk3" contextRef="#ctx0" brushRef="#br0">13917 4075 0,'0'17'125,"0"1"-114,0 0 6,-35 70 12,17-35 11,18-36-30,-17-17 7,17 36 26,-18-19-34,18 18 7,0-17 0,0 0 38</inkml:trace>
    </iact:actionData>
  </iact:action>
  <iact:action type="add" startTime="69562">
    <iact:property name="dataType"/>
    <iact:actionData xml:id="d4">
      <inkml:trace xmlns:inkml="http://www.w3.org/2003/InkML" xml:id="stk4" contextRef="#ctx0" brushRef="#br0">15734 4568 0,'0'-17'15,"0"-1"113,0 1-91,0-1-7,0 0 9,0 1 3,0-1-28,-17-17 1,-19 17-8,1-17 13,17 17-4,18 1-6,-17 17-6,-1-18 13,0 18 2,1 0-8,-18 0-5,35-18 9,-36 18-1,-52 0-10,35 0 4,18-17-2,-53 17 13,52 0-6,1-18 5,-88 18 11,105 0-21,-35 0-2,18 0-3,-18 0 4,-18 0 0,18 0 2,-17 0 8,17 0-6,0 0-7,-35 0 3,53 0 4,17 0 95,0 0-98,1 18 9,17-1-8,-18-17-1,0 18 7,1 17 1,-1-17 2,0 17 1,1-17-7,-1 17-5,18-17-3,-17 35 7,17-18 2,-18-35 4,0 35 3,18 0-8,0-17-6,0 17 1,-17 1 0,17-1 4,0 0-2,0 0 4,0 1-1,0-1-1,0 18-6,0-35-1,0 17 11,0 18 2,0 17 1,17-17 2,1-53-11,-18 18 4,18 17 6,-1 18-5,18-35 1,-17-1 1,17 1-3,-35 0 2,53-1 0,-17-17-2,17 18-2,17-18 3,1 18-5,-36-18 6,53 0-3,-35 0 0,-35 0-4,52 0 6,36 0-4,-53 0 4,70 0-3,-17-36 2,-70 36-6,-1 0-2,-18 0 0,19 0 14,-19 0-16,19 0 7,-1 0 16,71-17-22,-89 17 4,36 0 15,-53-18-5,0 0 94,18 18-103,-18-17 19,18-1-25,-1 18 14,-17-18 1,18 1-5,-18-1 41,0 0-40,0 1-3,18 17-1,-18-18 0,17 1 12,-17-1-14,18 18 0,-18-18-3,0 1 3,17-19 11,-17 19-6,18 17-8,-18-18-2,0 0 37,18 1-28,-18-1-4,0 1 8,0-1 1,0 0 4,0 1 19,0-1-23,0 0-4,0 1-2,0-1 7,0 0 5,0 1-10,0-1 19,0 0 10,0 1-32,0-1 10,0 1 14,0-1-8,0 0 15,0 1 3,0-1-12,0 0-14,0 1 26,0-1-30,0 0-3,0 1 6,0-1 32,0 1-21,-18 17 11,18-18-27,-18 18 9,18-18 8,-17 18 59</inkml:trace>
    </iact:actionData>
  </iact:action>
  <iact:action type="add" startTime="77215">
    <iact:property name="dataType"/>
    <iact:actionData xml:id="d5">
      <inkml:trace xmlns:inkml="http://www.w3.org/2003/InkML" xml:id="stk5" contextRef="#ctx0" brushRef="#br0">15928 4886 0,'0'-18'22,"36"18"157,16 0-168,1 0-5,265 0 27,-106 0-2,-160 0-14,-16 0 3,34 0-4,-17 0-9,0 0-5,-18 0 4,1 0 1,-1 0 3,-17 18 6</inkml:trace>
    </iact:actionData>
  </iact:action>
  <iact:action type="add" startTime="78086">
    <iact:property name="dataType"/>
    <iact:actionData xml:id="d6">
      <inkml:trace xmlns:inkml="http://www.w3.org/2003/InkML" xml:id="stk6" contextRef="#ctx0" brushRef="#br0">16775 4657 0,'18'0'76,"-1"0"-63,-17 17-6,18 1-1,-1 0 1,1-18 3,53 52 20,-1 1 2,-34-17-15,-19-36-2,-17 35-10,18-17 0,-1-18 21,-17 17 7,0 1-20,0 35 7,-17-18-6,-1-35 3,-17 35-1,17 1 0,1-19 1,-1 1 0,18 0 6,-18-1 19</inkml:trace>
    </iact:actionData>
  </iact:action>
  <iact:action type="add" startTime="79476">
    <iact:property name="dataType"/>
    <iact:actionData xml:id="d7">
      <inkml:trace xmlns:inkml="http://www.w3.org/2003/InkML" xml:id="stk7" contextRef="#ctx0" brushRef="#br0">7373 10460 0,'0'35'66,"0"71"-54,0-35-5,-17-1 1,17 142 22,-18-142-1,18 36-25,0-88 2,0-1 16,0 1 27,18 0-36,-1-1 11,54 1-21,-1-18 13,1 0 2,-36 0-2,18 0-2,-17 0 7,-36-18-18,17 18 16</inkml:trace>
    </iact:actionData>
  </iact:action>
  <iact:action type="add" startTime="80228">
    <iact:property name="dataType"/>
    <iact:actionData xml:id="d8">
      <inkml:trace xmlns:inkml="http://www.w3.org/2003/InkML" xml:id="stk8" contextRef="#ctx0" brushRef="#br0">7426 10918 0,'18'-17'35,"17"17"-24,18 0-2,229 0 24,-123 0 3,-141 0-33</inkml:trace>
    </iact:actionData>
  </iact:action>
  <iact:action type="add" startTime="81029">
    <iact:property name="dataType"/>
    <iact:actionData xml:id="d9">
      <inkml:trace xmlns:inkml="http://www.w3.org/2003/InkML" xml:id="stk9" contextRef="#ctx0" brushRef="#br0">7673 10354 0,'0'0'6,"0"-18"-3,36 18 99,140 53-80,-123-35-6,17-18-3,1 0 0,-53 0 3,-18 18 3</inkml:trace>
    </iact:actionData>
  </iact:action>
  <iact:action type="add" startTime="81534">
    <iact:property name="dataType"/>
    <iact:actionData xml:id="d10">
      <inkml:trace xmlns:inkml="http://www.w3.org/2003/InkML" xml:id="stk10" contextRef="#ctx0" brushRef="#br0">8908 10513 0,'0'70'6,"0"-17"1,-18 35 0,1-35 0,-89 194 31,88-176-12,-52 70-21,52-106 3,0 1-4,18-19 2,-17 1 4,17-1 6,-18-17-6,18 18 11,0-71 31,18 0-43,70-70 5,-35-18 3,35 35-2,-35 0 4,-35 71-13,-1-1 5,19 1 2,-19 0-7,1 17-3,-1-17 9,19 0 1,-1 17-8,-35 0 2,0 1 1,18 17 7,-1 0 46,19 35-50,-1 36-2,35 34 11,-34-34-9,-19-53-1,19 35-6,-1 35 3,0-35-1,-17 17 11,-1 18-7,1-17 10,-18-36-7,0-17-8,18-18 2,-18 35-4,0-17 4,0-1 1,0 1 0,0 0 5,17-18-1,-17 17-8,0 1 4,0-71 92,-17 0-92,-19 0 14,19 18-17,-36-53 3,35 70 9,-35-17-1,0 0 1,18 35-5,0-18-7,0 18 1,-1 0 3</inkml:trace>
    </iact:actionData>
  </iact:action>
  <iact:action type="add" startTime="82909">
    <iact:property name="dataType"/>
    <iact:actionData xml:id="d11">
      <inkml:trace xmlns:inkml="http://www.w3.org/2003/InkML" xml:id="stk11" contextRef="#ctx0" brushRef="#br0">9790 10901 0,'18'0'17,"52"0"-7,54 0 15,-19 0 11,-87 0-25</inkml:trace>
    </iact:actionData>
  </iact:action>
  <iact:action type="add" startTime="83280">
    <iact:property name="dataType"/>
    <iact:actionData xml:id="d12">
      <inkml:trace xmlns:inkml="http://www.w3.org/2003/InkML" xml:id="stk12" contextRef="#ctx0" brushRef="#br0">9949 11112 0,'35'0'76,"35"0"-65,-17 0-1,-35 0 5,17 0-10,-17 0-1,17 0 2,-35 18 44,0 0-17,0-1-18</inkml:trace>
    </iact:actionData>
  </iact:action>
  <iact:action type="add" startTime="84691">
    <iact:property name="dataType"/>
    <iact:actionData xml:id="d13">
      <inkml:trace xmlns:inkml="http://www.w3.org/2003/InkML" xml:id="stk13" contextRef="#ctx0" brushRef="#br0">11130 10336 0,'-17'0'13,"-1"53"-1,1-17 7,-1-36-13,-17 53 0,-1 70 1,-17-70-4,18 35 11,-18 36-11,-17-1 5,34-35-4,19-53 3,-54 71 10,36 0 19,35-141 68,0 0-96,0-1 1,0-17 3,0 18-1,18-35-6,-18 34 5,17-34-7,19-1 4,-19 18-1,1 0 3,-1 18 4,1 0 0,0 17-7,-1-17 0,1 0-2,0-1 2,-1 19 1,-17-19 4,36 1 2,-1 0 15,0-18-22,-17 35 2,-1 1-1,-17-1 5,0 36 559,0-1-562,-17-17-2,17 18 12,0 0 25</inkml:trace>
    </iact:actionData>
  </iact:action>
  <iact:action type="add" startTime="86045">
    <iact:property name="dataType"/>
    <iact:actionData xml:id="d14">
      <inkml:trace xmlns:inkml="http://www.w3.org/2003/InkML" xml:id="stk14" contextRef="#ctx0" brushRef="#br0">10972 10319 0,'-18'17'59,"0"19"-44,1-1-8,-1 18 2,-35 17-5,36-34 4,-19 34 3,-52 89-8,53-71 3,17-53 7,-52 142 1,34-89 2,36-53 3,0-17-8,0 0-5,0-1 2,0 1 3,0 0 2,0-1-1,0 18-7,0 1 5,0-19-1,18 19-2,0-1-2,-18-17 5,35 17-5,-35-18 8,18 1-3,-18 0-5,17-1 1,1-17-1,-18 18 13,0 0-2,35-36 24,0-17-15,1-1-11,-1-52-13</inkml:trace>
    </iact:actionData>
  </iact:action>
  <iact:action type="add" startTime="86787">
    <iact:property name="dataType"/>
    <iact:actionData xml:id="d15">
      <inkml:trace xmlns:inkml="http://www.w3.org/2003/InkML" xml:id="stk15" contextRef="#ctx0" brushRef="#br0">11201 10760 0,'0'35'23,"0"18"-8,0 0-1,18 53-4,-18-53-7,17 17 6,-17 1-3,0-18 2,18 35 9,-18-18 3,0-34-9,0-19-7,0 1 0,0-71 96,0-18-93,0 1 2,0-18 2,0 35 3,0-53-6,0 53-3,0-35-1,0 70 4,0-35-2,0 36 7,0-1-7,0 0 4,18 1-3,-1-1 1,1 18 12,-1-18-12,-17 1-3,18 17 10,17 17 40,1 36-44,34 18 4,-52-18 2,-18-36-3,18 19 4,-18-1 0,0-17-9,-18-1-6,0 1 9,1-18-7,-1 18 5,0-1-3,1-17-4,-19 18 6,36-1 1,-17-17 8,-1 0-7,18-17 132,0-1-136,18-35 7</inkml:trace>
    </iact:actionData>
  </iact:action>
  <iact:action type="add" startTime="87867">
    <iact:property name="dataType"/>
    <iact:actionData xml:id="d16">
      <inkml:trace xmlns:inkml="http://www.w3.org/2003/InkML" xml:id="stk16" contextRef="#ctx0" brushRef="#br0">12065 10813 0,'0'-18'9,"-17"36"31,-1-1-24,-17 1 8,-53 70-20,70-70 7,18-1-2,-35 1-6,17 0 5,-17 17-1,17-17 1,0 34 9,1-16-1,17-1 2,0-17-4,0 35-9,0-36 2,0 1-1,0 17 12,0 0 2,17-17-6,36-18 5,18 0 2,-36 18-13,1-18-3,-19 0 1,1 0 4,-1 17 7,1-17 12,-18-35 79,35-18-100</inkml:trace>
    </iact:actionData>
  </iact:action>
  <iact:action type="add" startTime="88632">
    <iact:property name="dataType"/>
    <iact:actionData xml:id="d17">
      <inkml:trace xmlns:inkml="http://www.w3.org/2003/InkML" xml:id="stk17" contextRef="#ctx0" brushRef="#br0">12365 10495 0,'18'0'14,"35"35"1,-18 1-1,53 34-7,-53-17-3,36 18 0,-53-36 2,35 18 5,-36-18-6,19 36 2,-19-36-1,1 18 10,-18-18-3,0 36-8,35 70 2,-35-53 1,-70 106 8,-19-35 1,-17-18 0,71-88-4,-18 17-4,36-34-5,-1-36 23,18-36-8,0 1-5,53 0-2,-18 0-3,-17 35-5,35-36 0</inkml:trace>
    </iact:actionData>
  </iact:action>
  <iact:action type="add" startTime="89252">
    <iact:property name="dataType"/>
    <iact:actionData xml:id="d18">
      <inkml:trace xmlns:inkml="http://www.w3.org/2003/InkML" xml:id="stk18" contextRef="#ctx0" brushRef="#br0">13476 11236 0,'71'-18'7,"-18"18"-3,53-17 2,35 17 3,0 0-1,0 0 0,406 0 21,-265 0 5,-264 0-26,-1-18 6</inkml:trace>
    </iact:actionData>
  </iact:action>
  <iact:action type="add" startTime="89745">
    <iact:property name="dataType"/>
    <iact:actionData xml:id="d19">
      <inkml:trace xmlns:inkml="http://www.w3.org/2003/InkML" xml:id="stk19" contextRef="#ctx0" brushRef="#br0">14288 10901 0,'-18'0'6,"1"53"4,-1 0 1,-17 88 8,17-71-6,18 19-7,-18-37-3,18 37 2,0-36 2,0-1 1,0 1 1,0 0-1,0 18-2,0 35 11,18-18 1,0-18-1,-1-34-6,-17-19-1,0 1-7</inkml:trace>
    </iact:actionData>
  </iact:action>
  <iact:action type="add" startTime="91004">
    <iact:property name="dataType"/>
    <iact:actionData xml:id="d20">
      <inkml:trace xmlns:inkml="http://www.w3.org/2003/InkML" xml:id="stk20" contextRef="#ctx0" brushRef="#br0">15646 10724 0,'0'18'22,"-18"-18"-17,1 0 4,-1 18-6,18-1 7,-18 1-2,1 0-4,-1-1 2,1 1 11,-1-18 16,18 18 1,0-1-16,-18 1-2,18-1-3,0 1-5,0 0 6,0-1 4,0 1-8,0 17-5,-17-17 0,17 17 4,-18-17 8,18-1-4,0 1-6,0 0 133,0-1-125,-18 19-6,1 17 11,17-18-11,-18 0 1,0 0-7,18 1 4,-17-19 2,17 19-1,-35 52 7,-1 0 2,19-53 0,17-17 0,0-53 62,0-1-76,0-52 19,17 35-12,1 0-3,0 0-1,-1 1 13,71-90-3,-35 19 4,35-36-1,1 53-4,-36 18 6,-18 53-4,0 17 82,-17 36-90,17 0 2,0-1 2,1 54 0,52 52-9,-53-88 2,-17 1 4,35 52 7,17 35-2,-35-34 0,1 16 2,-1-16 2,-35-54-8,18 18-1,-1-18-6,1 0-1,-18 18 5,18-17 0,-1-19 2,-17 19 2,18-1 1,-18-18-9,0 1 2,0-36 81,0-34-78,0-19 5,0 36-3</inkml:trace>
    </iact:actionData>
  </iact:action>
  <iact:action type="add" startTime="92672">
    <iact:property name="dataType"/>
    <iact:actionData xml:id="d21">
      <inkml:trace xmlns:inkml="http://www.w3.org/2003/InkML" xml:id="stk21" contextRef="#ctx0" brushRef="#br0">15399 11271 0,'0'-17'16,"35"-1"48,1 0-56,-1 18 1,18-17 0,229-1 16,159 0 13,-406 1-33,1 17-1,-36-18 15</inkml:trace>
    </iact:actionData>
  </iact:action>
  <iact:action type="add" startTime="97157">
    <iact:property name="dataType"/>
    <iact:actionData xml:id="d22">
      <inkml:trace xmlns:inkml="http://www.w3.org/2003/InkML" xml:id="stk22" contextRef="#ctx0" brushRef="#br0">1570 7408 0,'0'18'16,"0"17"0,0-17-9,0 17 5,0 0-8,0 1 4,0 17 0,0 0 3,0-1-6,0 19 3,0-18 2,-17 53 9,17 35-13,-18-71 0,18-34 5,0-1-8,0 18 2,0-18 9,-18 0-5,18-17-6,0 17 3,0 1 3,0-1 6,-17 0-2,17 0-7,0-17 133,0 35-137,0-35 7,0-1 9,0 1-10,0 35 191,0 0-178,0 35-18,0 18 16,-18-71-11,18 0-4,0-17 4,0 0 4,0 17-8,0-17 4,-18-1 0,18 19 0,0-1 12,0-18-7,0 1-7,-17 17-1,17 1 0,0-1 9,0-17-3,0-1-8,-18-17 3,18 18 4,0-1-4,0 1 34,0 0-20,0-1 53,0 1 52,53-18-108,0 0-9,0 18 1,17-18 1,-17 17 3,18-17-3,35 0-4,-36 18 4,1-18-6,-18 0 0,-36 18 2,19-18 1,-1 0 11,-17 0-11,-1 0-2,18 0 20,1 0-18,-19 0 4,36 17 6,-35-17-3,0 18-5,-1-18-2,1 0-3,-1 0 6,1 0-3,17 0 8,18 0 2,0 0-1,-17 0 9,-1 0-16,0 0-4,-17 0 1,-18-18 33,17 1 6,1-19-27,0 1-16,-1-88 16,1 70 0,0-36-6,-18 37 0,17-107-8,-17 53 5,18 71 0,-18-71 1,17-18-7,-17 54 3,36-18 2,-36 17 4,17-17 4,-17 17-11,18-87 0,0 69 3,-18 36 8,0-35-12,0 35 2,0 0 1,0-70 8,0 70 0,17-18 2,-17-34-2,0 52 2,0 17 2,0 19-8,0-1-2,0-17 51,0 0-52,0-1 7,0 19-4</inkml:trace>
    </iact:actionData>
  </iact:action>
  <iact:action type="add" startTime="99599">
    <iact:property name="dataType"/>
    <iact:actionData xml:id="d23">
      <inkml:trace xmlns:inkml="http://www.w3.org/2003/InkML" xml:id="stk23" contextRef="#ctx0" brushRef="#br0">1376 7955 0,'0'-17'24,"35"17"43,36 17-57,-36 1 0,89-1 1,-1 1-4,-70 0 4,53-18-7,0 0-1,-18 0 7,-17 0-3,175 0 31,-228 0-12,0 0-22,-1 0 53,1 0-52,70 0 4,-35 0 3,0 0 1,-35 17-6,-1-17-3,-17 18 155</inkml:trace>
    </iact:actionData>
  </iact:action>
  <iact:action type="add" startTime="100430">
    <iact:property name="dataType"/>
    <iact:actionData xml:id="d24">
      <inkml:trace xmlns:inkml="http://www.w3.org/2003/InkML" xml:id="stk24" contextRef="#ctx0" brushRef="#br0">1658 8555 0,'-17'17'36,"-1"-17"-22,-17 36 18,0 34-27,17-52 21,36-18 60,52 18-78,-17-18 2,106 0 8,0 17-4,-1-17 3,-17 0 0,-88 0-1,0 0 4,-35 0-8,-1 0-4,1 0-5,17 0 8,-17 0 5,53 0-2,-18 18 7,-36 0-17,1-18 0,-1 0 7,-17 17-2,18-17 8,0 0 157</inkml:trace>
    </iact:actionData>
  </iact:action>
  <iact:action type="add" startTime="101434">
    <iact:property name="dataType"/>
    <iact:actionData xml:id="d25">
      <inkml:trace xmlns:inkml="http://www.w3.org/2003/InkML" xml:id="stk25" contextRef="#ctx0" brushRef="#br0">1023 8043 0,'0'-17'20,"-17"17"-3,-1 0 1,18 17-11,-18-17 3,18 36 84,0-1-86,0-17 3,-17 52-3,17-17-4,-18 0 4,18 0 2,-17 17-6,17 1 3,-18-1 0,18-52 3,0 0 9,0-54 77,0-34-84,0 17-5,0-88 14,0 88-6,0-88-12,0 123 2,0-17 6,18 17 1,-1 1 52,1 17-57,-1-18 5,-17 0 7,0 54 67,0-19-78,0 1 4,0 17-3,0 36 16,0-36-17,0-17-2,0-1-1,-17 1 3,17 0 6,-18-1 48,-17-17-47,17 18-1,18 0-2,-53-1 3,-17 1 4,35-18-5,35-18 78,17 1-83,1 17 5,-1-18 3,1 0-13,0 1 8,-1 17 5,1 0 0,0 0 26,-1-18-26,19 18-8,-1 0 10,-18-18-5,1 18-8,0 0-2,-1 0 6</inkml:trace>
    </iact:actionData>
  </iact:action>
  <iact:action type="add" startTime="103178">
    <iact:property name="dataType"/>
    <iact:actionData xml:id="d26">
      <inkml:trace xmlns:inkml="http://www.w3.org/2003/InkML" xml:id="stk26" contextRef="#ctx0" brushRef="#br0">1253 8096 0,'-18'18'19,"18"0"-3,-18-1-8,1-17-5,-1 18 4,0-18 6,18 17 11,-17 1 3,-18 53 10,-1-54-22,1 89-8,35-53-3,-18-18 8,1-17-4,17 17-3,0-17 28,0-1 10,0 1-37,0 0 6,35 17-7,-17-17 2,-18-1-3,17-17 8,1 0-6,0 0 12,17 0-3,-18 0 2,1 0 133</inkml:trace>
    </iact:actionData>
  </iact:action>
  <iact:action type="add" startTime="105666">
    <iact:property name="dataType"/>
    <iact:actionData xml:id="d27">
      <inkml:trace xmlns:inkml="http://www.w3.org/2003/InkML" xml:id="stk27" contextRef="#ctx0" brushRef="#br0">2364 8167 0,'-18'0'28,"-17"17"-23,0 19 2,-1 17 1,-52 0 0,0 17 1,53-52 4,0-1-10,17 1 24,18 35 4</inkml:trace>
    </iact:actionData>
  </iact:action>
  <iact:action type="add" startTime="106070">
    <iact:property name="dataType"/>
    <iact:actionData xml:id="d28">
      <inkml:trace xmlns:inkml="http://www.w3.org/2003/InkML" xml:id="stk28" contextRef="#ctx0" brushRef="#br0">2382 8273 0,'0'17'18,"0"1"-15,0 17 13,0 18-13,0-18 3,0 1 0,-18 17 2,0-18 6,18-18-11,-17-17 24,17 18 9,17-18 20,19-18-47</inkml:trace>
    </iact:actionData>
  </iact:action>
  <iact:action type="add" startTime="106812">
    <iact:property name="dataType"/>
    <iact:actionData xml:id="d29">
      <inkml:trace xmlns:inkml="http://www.w3.org/2003/InkML" xml:id="stk29" contextRef="#ctx0" brushRef="#br0">2840 8396 0,'18'0'68,"-1"0"49,19 0-100,-1 0-5,36 0 2,-36 0-9,-17 0 3,17 0-5,0 18 3,0-18 6,1 0-6,-19 0 5,1 17 35,0-17-38,17 0 7,-18 0 1,36 36-12,-17-36 2,34 17 3,-17-17 6,18 18-2,52 0-8,-88-18 1,18 0 2,36 17 9,-37-17 3,-16 0-11,-1 0-2,-17 0 2,-1 0-6,19 0 8,-1 0-6,0 0 5,-17 0-7,17 0 2,0 0 6,18 0-2,35 0 5,54 18 4,-1-18 9,-18 0-9,1 0-3,-72 17 1,-34-17 8,35 0-7,0 0-2,-35 0-1,17 0-2</inkml:trace>
    </iact:actionData>
  </iact:action>
  <iact:action type="add" startTime="109045">
    <iact:property name="dataType"/>
    <iact:actionData xml:id="d30">
      <inkml:trace xmlns:inkml="http://www.w3.org/2003/InkML" xml:id="stk30" contextRef="#ctx0" brushRef="#br0">5945 5098 0,'0'17'77,"0"19"-65,-18-1-1,0 0 17,-70 142-22,53-125-1,17 1-1,1 36 2,-1-54 6,-17 0 3,35 0-11,-18-35 2,18 18 3,0 0 41,0-36 57,0-17-97,71-53 5,-36 17 6,-17 36-10,-1-1-6,18 1-2,-17 0 5,0 17 1,-18 1 0,17-1 8,1 0 2,17-35-3,18 0-2,0 1 4,0-19-2,-35 36 1,17 70 91,-17-17-94,-1 17-4,1-17-3,-1-1 4,1 36 9,0-18-9,-1 1-6,1-19-1,0 36 4,-18-35-2,17 17 7,19-17 4,-36 17-11,17-17 4,-17 17 7,0-17 0,18-1 0,-18 1 86,0 0-86,18-18-3,-18 17-2,0 1 113,17-1-117,-17 1 1,18 17 5,-18 1 4,17-19-6,-17 1 6,0-36 155,0 1-169</inkml:trace>
    </iact:actionData>
  </iact:action>
  <iact:action type="add" startTime="110811">
    <iact:property name="dataType"/>
    <iact:actionData xml:id="d31">
      <inkml:trace xmlns:inkml="http://www.w3.org/2003/InkML" xml:id="stk31" contextRef="#ctx0" brushRef="#br0">5539 5627 0,'18'-18'6,"-1"18"11,1-17-8,17-1-1,-17 18 2,17 0-5,0-18 2,18 18 3,-17 0-6,16-17 6,125 17 16,-18 0 8,-142 0-19,1 0-11,-18-18 68,17 0-27,1 1-38,0-1 9,-1 18-12,-17-18 9,18 18 6</inkml:trace>
    </iact:actionData>
  </iact:action>
  <iact:action type="add" startTime="112201">
    <iact:property name="dataType"/>
    <iact:actionData xml:id="d32">
      <inkml:trace xmlns:inkml="http://www.w3.org/2003/InkML" xml:id="stk32" contextRef="#ctx0" brushRef="#br0">1217 5133 0,'0'-18'15,"0"36"55,0 17-53,0 0-9,-17 1-4,17 17 0,0 17 2,0-17 10,-18 18-13,0-1 9,18 36-1,-35-53-3,35 18-4,0-1 0,-17-17 4,17-35-1,0 17 4,0-17-3,0-1 3,0 1-5,0 17-2,0-17 1,0-1 6,0 1-4,0 0 5,0-1 5,0 1 59,35 0-51,35-1-17,1-17 10,35 18-11,17 17-1,18-17-2,-52-18 4,69 17-1,89 19 5,-53-19-5,-88-17 3,71 36-7,-36-36 3,17 17 6,195-17 10,-247 0-4,247 0-3,-159 0 1,70 0-2,-87 18 1,52 17-1,-88-17-2,53-1 1,-141-17-2,141 53 3,-123-35 2,123 0-4,35-1-1,-123-17 1,53 0 3,-89 0-3,-35 0-5,1 0 10,17 0-3,0 0-5,-18 0-5,0 0-1,0 0 7,18-17-2,-35 17 3,35 0-7,0 0 3,17 0 2,-17 0 14,53 0-16,-71-18-1,18 18-3,-17 0 3,69 0 12,1-18-5,0 18 2,18-17 2,-72 17 1,-52-18-1,0 0 174,0-17-176,0 0-6,18-53 8,-18-18 0,18-18 3,-18 54-5,17-71-9,-17 88-1,0-53 3,0 35-2,0 19 4,0-37 6,0 19-1,0-36 4,0 71-8,0-18-6,0 17 0,0 19 1,0-1 6,0-17 71,-35 0-76,-35-18 11,-72 17 1,54 36-4,-141-52-10,123 52 1,0 0 5,53 0 1,-35 0-6,18 0 2,17 0-4,-36 0 2,-52 0 6,71 0-3,-71 0-5,70 0 2,-35 0 4,-35 0-3,-53-18 1,53 18 8,-35 0-8,35-35-3,-247 17 1,158-17 2,124 35 1,-229-53 10,124 35-5,-19 0 4,72 18 1,34-35-9,18 35-2,0 0 0,-17-17-2,17 17-2,36 0 2,-36 0 1,0 0 9,18 0-4,35 0-7,-106 0 1,71 0 2,-89 0 9,36 17-1,0 18 2,88-17-5,18-18-3,17 0-5,1 0-2,17 18 31,-18-18-25,0 0 2,-17 0 5,35 17 42</inkml:trace>
    </iact:actionData>
  </iact:action>
  <iact:action type="add" startTime="115105">
    <iact:property name="dataType"/>
    <iact:actionData xml:id="d33">
      <inkml:trace xmlns:inkml="http://www.w3.org/2003/InkML" xml:id="stk33" contextRef="#ctx0" brushRef="#br0">3704 4921 0,'0'-17'27,"0"52"32,0 18-48,0 0-4,0-18-2,0 88 19,0-70 6,-35 159-25,35-159-1,-17 0 7,17 0-6,0 35 9,-18-35-7,18 0-2,0 35-1,0-35 12,-18 17-7,18 1-3,-17-18-3,17-18 5,0-17 0,-18-18 72,18-18-62,-18 1-15,1 17 27</inkml:trace>
    </iact:actionData>
  </iact:action>
  <iact:action type="add" startTime="115907">
    <iact:property name="dataType"/>
    <iact:actionData xml:id="d34">
      <inkml:trace xmlns:inkml="http://www.w3.org/2003/InkML" xml:id="stk34" contextRef="#ctx0" brushRef="#br0">1941 5274 0,'-18'0'74,"-17"0"-61,-1 71 13,19-36-15,-1 0-5,1 0 2,17 18 1,0 0-5,0 18 0,0-18 4,0-18-1,0-17 3,0 17 7,0-17-2,17-18 15,18-36-25,-17 19 9,0-1-1,-1 18-7,19-35-2,-36 17 1,17-17 10,1-18-11,0 18 4,34-71 4,-52 35 5,0 18 1,0 36 1,0-1-4,0 0 0,-17 18 4,-1 0-5,1 0-1</inkml:trace>
    </iact:actionData>
  </iact:action>
  <iact:action type="add" startTime="116597">
    <iact:property name="dataType"/>
    <iact:actionData xml:id="d35">
      <inkml:trace xmlns:inkml="http://www.w3.org/2003/InkML" xml:id="stk35" contextRef="#ctx0" brushRef="#br0">2135 5221 0,'17'35'21,"1"36"-5,-18-18-2,18 17-5,-1-17-6,18 0 3,-35-17 2,18-19 0,-18 1 116,0-53-82,0-1-35,0 19 7,0-19-2,0 1-6,53-35 9,0 17 1,-18 35-1,-17 0 2,-1 18 1,19 0 9,-1 36-17,0-1 8,-35-17-3,18-18 3,-18 17-10,0 1 0,0-1 6,0 36 3,-18-35-5,1 0-6,-1-1-3,0-17 6,1-17 64,-1-19-65,0 19 8,18-1-6,0 0 5</inkml:trace>
    </iact:actionData>
  </iact:action>
  <iact:action type="add" startTime="117506">
    <iact:property name="dataType"/>
    <iact:actionData xml:id="d36">
      <inkml:trace xmlns:inkml="http://www.w3.org/2003/InkML" xml:id="stk36" contextRef="#ctx0" brushRef="#br0">2734 5327 0,'0'-18'14,"0"36"10,0 0-8,-17 17-6,17-17 6,-18-18-1,18 35-10,-18-18 0,18 1 3,-17 17 4,17-17-8,0 0 2,-18 17 3,18-17 9,0-1-6,0 1-6,0 17 13,0-17-6,35-1 0,1 19-7,-19-36 0,1 17 5,17 1 4,1 0-3,-19-18-4,1 0-3,-1 0-2,19 0 6,-19 0 1,1 0 7,0-18 0,-18 0-4,17 1-4</inkml:trace>
    </iact:actionData>
  </iact:action>
  <iact:action type="add" startTime="118093">
    <iact:property name="dataType"/>
    <iact:actionData xml:id="d37">
      <inkml:trace xmlns:inkml="http://www.w3.org/2003/InkML" xml:id="stk37" contextRef="#ctx0" brushRef="#br0">3087 5486 0,'0'-18'35,"0"36"-19,-53 35-1,18-18-1,17 0-4,1-17 3,17-1-5,0 1 4,0 0 24,0-1 0,17-34 38,1-1-66,0 0 5,-18 1 4,17-18-11,-17 17-2,0 0 1,0-35 7,0 36-5,0-1 13,0 0-5,0 36 205,0 53-209,0 17 4,18 53 2,0-88 2,-18-18-10,0-17-6,0-54 68,0 19-62,0-71 14,35-53 13,-18 123-26,1 0-4,0-17 3,-1 17-4,1 18 43,0 0-40,17 36 1,0 34 8,-17-17 3,-18-18-4,0 18-8,0-17-5,0-19 133,0 1-118,17-36 5,1 1-7,0 17-9,-1-18 0,1 0-3,-18 1 10,18-1-10,17-35 8,-17 35 2,-1 18-2,1-17-7,-1-1-1,-17 1 3,0-1 1,0 0 6,0 1 24,-17 34 31,-1 1-60,1 17 8,17-17-5,0-1-5,0 1-4,0 0 3,0-1 5,0 1 5,0 17 28,17-17-40,-17 0 9,35 52-7,-35-52-1,18-1 1,-18 1 1</inkml:trace>
    </iact:actionData>
  </iact:action>
  <iact:action type="add" startTime="121195">
    <iact:property name="dataType"/>
    <iact:actionData xml:id="d38">
      <inkml:trace xmlns:inkml="http://www.w3.org/2003/InkML" xml:id="stk38" contextRef="#ctx0" brushRef="#br0">5892 6473 0,'0'-17'58,"0"34"-7,0 19-43,0-1 15,0-17-19,0-1 8,0 1 2,0 0-2,-18-18-5,18 17-1,0 1 0,-18 0-2,18-1 9,-17 36 5,-18 35-2,17-17 0,0-18 3,18-18-5,0 0 5,0 1-8,-17-19-3,17 1-2,0-1 4,0 1 0,0 0-5,0-1 0,0 19 5,0-19 8,0 1-5,0 0-7,0-1 9,0 1 7,0 17-6,0-17 13,0 35-16,0 0 7,0-18-9,17 18-1,-17-18-4,0-17 3,0-1 0,0 19 5,18-19 79,-18 1-83,0 0 0,18-18-1,-18 17 5,0 1-9,0-1 0,0 1 5</inkml:trace>
    </iact:actionData>
  </iact:action>
  <iact:action type="add" startTime="122496">
    <iact:property name="dataType"/>
    <iact:actionData xml:id="d39">
      <inkml:trace xmlns:inkml="http://www.w3.org/2003/InkML" xml:id="stk39" contextRef="#ctx0" brushRef="#br0">5856 7938 0,'0'-18'80,"0"0"-53,-17 18-16,-18-17-5,-1 17 2,-17 0-4,-17-36 3,35 36 0,-54 0 9,19 0 0,34 18 3,19-18-7,17 18 1,-18-18-4,18 17 6,-17 1-2,-1 17-7,0-17-2,1-18 2,-19 17 2,19 19-3,17-19 1,-18 19 5,18 17-2,-53 70 7,53-88 4,0-17-13,0 0 16,0-1-4,0 18 1,0-17-13,0 17-3,0 18 12,35 53 0,-35-71 5,18-35-11,-18 36-3,0-19-1,18 1 81,-1 0-77,1-18 9,35 17-11,-18 1-4,18-18 3,0 0 0,-18 0 9,18 0-3,18 0-9,-36 0 2,-35 18 3,53-18 7,-18 0 5,18 0-12,-18-18 1,-17 18-5,17-18 6,1 1-6,-19-1-1,1 18 4,0-18 1,-1 1 8,-17-1 1,0-17-2,18 17 1,-1-52-1,1-1-1,0-17-2,-1 17 5,-17 18-3,0 36-4,0-1 3,0-17-5,0 0 3,0-1 4,-35 1-3,17-18-2,1 35 3,-18-17-3,17 35-3,-35-17 4,0 17-8,18 0 7,0-18-8,-1 18 5,-34-18 1,52 18-4,-52-17 5,-72 17 16,54 0 4,35 0-26,53 17 75,0 1-31</inkml:trace>
    </iact:actionData>
  </iact:action>
  <iact:action type="add" startTime="124639">
    <iact:property name="dataType"/>
    <iact:actionData xml:id="d40">
      <inkml:trace xmlns:inkml="http://www.w3.org/2003/InkML" xml:id="stk40" contextRef="#ctx0" brushRef="#br0">5627 8096 0,'18'0'46,"-18"18"-32,0 17 3,0-17-8,0-1 6,17 19 6,-17-1 9,18 18-20,0-35-7,-18 17 5,0-18 11,0 1-6,0 0 6,17-1 5,-17 1-8,0 0 10,18-1-23,-18 1 13,0 0-7,0-1 155,0 1-143</inkml:trace>
    </iact:actionData>
  </iact:action>
  <iact:action type="add" startTime="125462">
    <iact:property name="dataType"/>
    <iact:actionData xml:id="d41">
      <inkml:trace xmlns:inkml="http://www.w3.org/2003/InkML" xml:id="stk41" contextRef="#ctx0" brushRef="#br0">5380 8378 0,'18'0'2,"-1"-17"13,1-1 23,70 1-8,-52 17-18,-1 0-8,35 0-1,-52 0 4,17 0 3,36 0 4,-53 0-4,-1 0 1,71 0-7,-52 0 3,-1-18 1,0 18 0,18 0 11,-35 0-5,-18-18-4,0 36 68,0 0-62,-36-18 4</inkml:trace>
    </iact:actionData>
  </iact:action>
  <iact:action type="add" startTime="128045">
    <iact:property name="dataType"/>
    <iact:actionData xml:id="d42">
      <inkml:trace xmlns:inkml="http://www.w3.org/2003/InkML" xml:id="stk42" contextRef="#ctx0" brushRef="#br0">6156 8449 0,'0'-18'30,"53"18"40,35 0-63,195 0 18,-142 0 4,353 0-24,-353 0-2,0 0 1,0 0 7,18 0-5,-18 0 1,35 0 9,-105 0 5,17 0-13,-70 0-2,-1 0 3,-17 18 155</inkml:trace>
    </iact:actionData>
  </iact:action>
  <iact:action type="add" startTime="128879">
    <iact:property name="dataType"/>
    <iact:actionData xml:id="d43">
      <inkml:trace xmlns:inkml="http://www.w3.org/2003/InkML" xml:id="stk43" contextRef="#ctx0" brushRef="#br0">8608 7338 0,'0'53'14,"18"-18"-6,-18 18 5,17 17-9,-17-34 4,0-19-1,53 230 19,18 124 7,-18-230-21,-18 18-6,-35-89-2,18 107 2,-18-36 2,88 141 6,0-53-1,18 142-8,-71-248 7,0-52-8,-17 17 12,17 18 0,-17-36 3,-18-35-9,18 1-2,-1 17-5,-17 0 3,18 35 4,0-35-2,-18 17-1,17 18-4,1 1 5,-18-36 0,18-1 7,-18-34-4,0 0-6,17-1-1,-17 1 5,0 0 120,0-1-115,0 1 15,0-36-10,-17-17-11</inkml:trace>
    </iact:actionData>
  </iact:action>
  <iact:action type="add" startTime="130088">
    <iact:property name="dataType"/>
    <iact:actionData xml:id="d44">
      <inkml:trace xmlns:inkml="http://www.w3.org/2003/InkML" xml:id="stk44" contextRef="#ctx0" brushRef="#br0">8449 7250 0,'36'0'38,"17"0"-29,17 0 0,1 0-4,70 0 1,-35 0 2,176 0 0,-141 0 2,529 0 17,-423 0 2,300-36-23,-406 36 3,0 0-4,-106 0-1,-17 0 6,0 0-3,-1 0 19,72 0-23,69 0 13,1 0 2,-106 0-8,0 0-6,-18 18 4,-17-18-1,-1 18 3,1-18 67,-18 17-70,18 1 5,-18-1 4,0 19 1,0-19-3,35 54-10,-35-36 5,0-17-2,18 17 7,-18 0 3,17 89-1,36 70 0,-17 35 1,-36-88-4,35 36-7,-18-107-3,1 54 2,-18 17 6,35-18 6,-17-34-6,17 140-8,1-159 3,-36-17 6,35 141 4,-35-141-6,0 35-4,0 18-3,0 0 10,0-18-10,0-17 11,0 35-3,0 0-5,0-18 1,0 18-2,0 35 0,0-71 4,0-34-2,0 210 8,0-157-8,0-36 3,0 105 6,0 19 1,0 105 3,0-141-11,0-88-1,0 88-3,0 71-2,0-106 4,0 52 0,0-52 3,0 53 5,-35-53 6,35-89-10,0 1-6,0 0-2,0-1 5,0 1 12,0 35-4,0-35 0,0 17-3,0-18-9,-18-17 89,-35-70-84,0 35 5,-70-36 0,-124 18-11,53 35 3,52 18 6,1-17-1,-35 17-7,0 0 4,52 0 1,-193-35 3,34 35-6,36-36 4,1 36 0,104 0 1,1 0-1,-17 36-1,69-19 1,19-17 0,-54 35-1,89-17 2,0 0 2,-18-1-6,35-17 14,1 0 24,-1-53-39,-17-17 11,35-18 1,0 52-4,0 19 2,0-1 4,0 1-10,0-1-3,17-53 2,1-17-3,0-18-3,-18 53 6,35-70 3,-35 17-6,35 36-1,-35-19 3,0 36 4,18-35-8,-18 53 1,17 0 2,-17-1 6,18 19 0,0-36 7,-18 0-5,0 18-8,0-36-3,0 53 3,0 1 1,0-1-1,0 1 18</inkml:trace>
    </iact:actionData>
  </iact:action>
  <iact:action type="add" startTime="132539">
    <iact:property name="dataType"/>
    <iact:actionData xml:id="d45">
      <inkml:trace xmlns:inkml="http://www.w3.org/2003/InkML" xml:id="stk45" contextRef="#ctx0" brushRef="#br0">8679 8061 0,'53'0'10,"-18"0"-6,18 0 3,-18 0 2,-17 0-1,-1 18-1,19-18 1,17 0-1,-18 17 2,35 1-1,19-18 0,105 18 18,211-36 7,-211 18-16,-88 0-2,71-35-13,-72 35-1,54 0 14,-106 0-14,229 0 15,-123 0 1,-88 17-1,-36-17 1,-35 18-1,35-18 12,18 0-20,88 0 7,-70 0 2,-36 0-1,-35 35 39,0-17-48,-18 17 4</inkml:trace>
    </iact:actionData>
  </iact:action>
  <iact:action type="add" startTime="133462">
    <iact:property name="dataType"/>
    <iact:actionData xml:id="d46">
      <inkml:trace xmlns:inkml="http://www.w3.org/2003/InkML" xml:id="stk46" contextRef="#ctx0" brushRef="#br0">9067 9084 0,'0'-18'49,"53"1"-39,17-1-2,1 18 1,17-35-1,18 35 0,352 0 24,336 17 2,-741-17-21,229 0-8,-141-17-1,71 17 2,0 0 7,-36 0-8,1 0 3,-54 0 5,-17 0 0,0 0-4,-89 0-5,19 0 3,-1 0-1,18 0 5,-18 0 3,36 0-8,17 0-1,-18 0-2,1 0 7,-18 0-4,17 17 14,36 1-16,-35 0 11,-54-1 3</inkml:trace>
    </iact:actionData>
  </iact:action>
  <iact:action type="add" startTime="138412">
    <iact:property name="dataType"/>
    <iact:actionData xml:id="d47">
      <inkml:trace xmlns:inkml="http://www.w3.org/2003/InkML" xml:id="stk47" contextRef="#ctx0" brushRef="#br0">6068 8343 0,'0'-17'40,"18"-1"-3,17-17-29,0-1 0,142-34 24,-124 52-5,35-17-22,-71 17 16,-17-17 10,36 0-20,-19-18 8,1-18-3,0 36-4,-18 0-6,0-1-2,0-17 3,0 18 6,-18 0-7,-53 0-1,19-1 1,-1 1 5,35 35 4,0 0 0,18-35 70,18 17-76,17-17-1,36-18 6,-18-18 3,0 1-1,0 35 0,-18 17 1,-35 0 0,17 1-3,-17-1-4,18-17-6,-18-1 13,0-87-1,0 17 10,0 71-10,-88-71-2,35 53-1,18 53 3,35-17-2</inkml:trace>
    </iact:actionData>
  </iact:action>
  <iact:action type="add" startTime="142851">
    <iact:property name="dataType"/>
    <iact:actionData xml:id="d48">
      <inkml:trace xmlns:inkml="http://www.w3.org/2003/InkML" xml:id="stk48" contextRef="#ctx0" brushRef="#br0">13300 6438 0,'53'0'168,"0"18"-164,53-1 6,-18 1-3,-18 0 7,1-18-9,-18 17 3,-18-17-1,36 0 2,88 36 27,-142-36-12,36 17-17,0-17-4,-18 0 6,18 0-2,18 0 6,-36 0-2,0 0-5,1 0 2,-1-17-4,-17 17 1,17 0 13,-18 0-10,19-18-2,-1 18 3,0 0 0,1 0 0,16 0-3,-16 0 4,-1 0 1,18 0-8,17 0 2,-17 0 4,71 0 4,-89 0 1,159 0-9,-141 0 1,18 18 2,-18-18-1,-18 0 2,71 0 8,17 0-1,18 35 10,-105-17-21,-1-18 1,0 0 6,18 17 4,35 1-5,-17-18-5,-18 18 3,17-18-6,1 17 6,-18-17-3,-18 18 3,36-18 9,-36 17-10,-18-17-2,1 0-1,0 0 16,-1 0 4,1 18-6,53-18-6,-1 18 3,36-1 0,-53-17 2,17 0-3,-17 0 9,-35 0 62,-18-17-72,18-1-10,-1 18 3,1-18-2,0 18 8,-1 0 10,1 0-6,-1 0-8,1 0 6,0 0-2,17-17-7,-17 17 4,-1 0-5,1 0 6,0 0-6,17 0 0,-35-18 6,17 18 24,1-17-11,0 17-14,17-18 6,0 0 0,18 18 7,-35 0-13,-1 0-5,1 0-2,0-17 2,-1 17 11,54 0 6,-18-18-8,17 18-8,-34-18 0,-19 18 0,1 0 27,0-17-15,-1 17-6,1 0-1,17 0-6,18 0 5,-18 0 2,36 0 0,-18 0-1,17 0-8,-17 0 12,-35 0 4,0-18 24,-18 0 5</inkml:trace>
    </iact:actionData>
  </iact:action>
</iact:actions>
</file>

<file path=ppt/ink/inkAction18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20-04-28T01:52:04.820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5" units="cm"/>
      <inkml:brushProperty name="height" value="0.055" units="cm"/>
    </inkml:brush>
  </inkml:definitions>
  <iact:action type="add" startTime="16849">
    <iact:property name="dataType"/>
    <iact:actionData xml:id="d0">
      <inkml:trace xmlns:inkml="http://www.w3.org/2003/InkML" xml:id="stk0" contextRef="#ctx0" brushRef="#br0">4728 10548 0,'0'35'33,"0"18"-25,0 18 0,-18-36 4,18 18-8,-18 0 4,1-18 3,17 36-5,-18-71 23,0 141-26,1-88 28,-1 70-28,18-105 0,0 0 21,0-1-16,18-17 9,-1 18-4,1-1 4,35 1 0,17-18-1,36 0 0,35 0 1,18 0 0,0 0 0,0 0 1,-124 0-5,-17 0-3,-36-18 102,-17-17-105</inkml:trace>
    </iact:actionData>
  </iact:action>
  <iact:action type="add" startTime="17672">
    <iact:property name="dataType"/>
    <iact:actionData xml:id="d1">
      <inkml:trace xmlns:inkml="http://www.w3.org/2003/InkML" xml:id="stk1" contextRef="#ctx0" brushRef="#br0">4728 11024 0,'0'-17'42,"17"17"49,36 0-82,123 0 13,1 17 13,-159 1-21,-1-18-10,1 0-1,-1 0 96,1-18-84</inkml:trace>
    </iact:actionData>
  </iact:action>
  <iact:action type="add" startTime="18401">
    <iact:property name="dataType"/>
    <iact:actionData xml:id="d2">
      <inkml:trace xmlns:inkml="http://www.w3.org/2003/InkML" xml:id="stk2" contextRef="#ctx0" brushRef="#br0">4798 10583 0,'0'-17'45,"18"17"3,17 0-34,18 0-5,0 0-3,53 0-2,17 0 22,301 0-23,-336 0 12,-35 0-1,-36 17-9,1 1 77</inkml:trace>
    </iact:actionData>
  </iact:action>
  <iact:action type="add" startTime="18901">
    <iact:property name="dataType"/>
    <iact:actionData xml:id="d3">
      <inkml:trace xmlns:inkml="http://www.w3.org/2003/InkML" xml:id="stk3" contextRef="#ctx0" brushRef="#br0">6368 10795 0,'0'35'48,"-18"1"-47,1 34 15,17-17 1,-18 0 0,0-18-1,-17 53-12,35-70 1,-53 35 5,36 18 7,-19-19 0,19-52-1,17 18 0,0 0 41,0-54-7,0 1-39,17 0-3,19 0 1,-1-36 11,0 18-9,0-17-1,54-36-5,-36 53 5,-18 0-3,0 18-1,-17 17 0,-1 0 3,19 1 6,-19-1 8,-17 0 38,36 54-28,-19 17-24,36 0-1,-18 52 9,1 19 0,-19-89-3,1 18-9,0 18-2,-1-36 3,1 0 2,0 0 8,-18-17-1,17 17 2,-17-17-2,0 17 0,18-35 1,-18 18 16,-18-53 67,1-1-89,-1 36 7,-17-35-6,-36-71-7,-17 71 2,17-18 5,18 35 2,18 18 4,-35-35-13,52 35-1,0 0 4,1 0-1,-1 0 8,18 18 69,0-1-28</inkml:trace>
    </iact:actionData>
  </iact:action>
  <iact:action type="add" startTime="20763">
    <iact:property name="dataType"/>
    <iact:actionData xml:id="d4">
      <inkml:trace xmlns:inkml="http://www.w3.org/2003/InkML" xml:id="stk4" contextRef="#ctx0" brushRef="#br0">10143 10866 0,'0'0'1,"-36"52"6,1-16-2,17 17 3,-34 0-3,16-18 7,1 18-8,17 17 4,-17-17 1,17 0-2,-17-18 1,18 36 22,-1-18 9,18-71 37,0-17-68,18 0 9,17-36-8,-18 36-5,19 0 1,-19-1 1,19 1 2,34-36-2,-35 19 8,54-19-5,-72 36-5,36-1 1,0 1 10,-18 0-1,18-18-7,-35 18-3,0 35 1,-18-18 5,17 36 54,1 70-56,17 35 6,-17 71 4,-1-52-3,1-54 2,0-53 0,-18-17-4,17-1-3,-17 1 41,0 0 42</inkml:trace>
    </iact:actionData>
  </iact:action>
  <iact:action type="add" startTime="21695">
    <iact:property name="dataType"/>
    <iact:actionData xml:id="d5">
      <inkml:trace xmlns:inkml="http://www.w3.org/2003/InkML" xml:id="stk5" contextRef="#ctx0" brushRef="#br0">9949 11342 0,'0'-18'39,"17"1"-29,124-19 14,71-17 13,-159 53-27,35 0-3,36 0-1,-36 0 3,-35 0-4,53 0-2,-36 0 6,1 0-2</inkml:trace>
    </iact:actionData>
  </iact:action>
  <iact:action type="add" startTime="22293">
    <iact:property name="dataType"/>
    <iact:actionData xml:id="d6">
      <inkml:trace xmlns:inkml="http://www.w3.org/2003/InkML" xml:id="stk6" contextRef="#ctx0" brushRef="#br0">12295 10760 0,'17'0'13,"-17"70"-4,0 1 9,0-54 3,18 213-14,-18-213-3,18 1 1,-18 17 8,0-17-8,0 0 2,0-1 6,0 1-4,0 35 7,0-36 1,0 1-1,0-106 142,0 53-149,0-18-3,0 0 8,0 0-3,0 18-6,0-1 5,0 1-5,0 0-2,0-1 5,0 19 1,17-54 5,18 1 2,1 34 5,-19 19-13,1 17-4,0 0 67,-1 0-64,36 88 5,-35-88-3,-18 35 8,17-17-8,1 0-1,-18 17 10,0-18-6,0 19-5,-18 17 0,-17-18-3,18 0 1,-19-17 4,1 17-2,0-17 7,17-1 3,36-17 151,17 0-158,0 0-2,1 0 8,-19 0-5,36 18-6,-18 0 2,-17-18-1,35 17-3,-35-17 4,-1 18 5,36-18 3,-35 0-3,-1 0-7,-17 18 141</inkml:trace>
    </iact:actionData>
  </iact:action>
  <iact:action type="add" startTime="25243">
    <iact:property name="dataType"/>
    <iact:actionData xml:id="d7">
      <inkml:trace xmlns:inkml="http://www.w3.org/2003/InkML" xml:id="stk7" contextRef="#ctx0" brushRef="#br0">9614 10724 0,'-18'18'38,"18"0"-26,-18 17 0,-35 18-7,36-18 2,17-17 0,0 35 0,-88 123 33,70-158-7,-17 176-20,17-88-8,18-71-3,0 0 2,0 18 5,0-18 3,18 18 4,17-17 4,-35-19-9,18-17-5,-1 0 1,-17 18 17,18 17-9,-1 0 3,-17-17-1,18 0 2,-18-1-6,0 1 12</inkml:trace>
    </iact:actionData>
  </iact:action>
  <iact:action type="add" startTime="26220">
    <iact:property name="dataType"/>
    <iact:actionData xml:id="d8">
      <inkml:trace xmlns:inkml="http://www.w3.org/2003/InkML" xml:id="stk8" contextRef="#ctx0" brushRef="#br0">10831 10336 0,'0'0'7,"53"36"1,-53-19-3,35 19 4,-18-19-1,1 19 0,0-19 2,-1 1-2,19-1-3,-19 1 3,36 70 27,-35-52-3,35 69-26,-53-52-2,0-17 14,0-1-11,17 18-1,-17 0-3,18 0 6,0 17-2,-18-17 5,0-18-2,0 1-3,17-19 5,-17 1 6,0 0-5,0-1-8,0 18 4,0-17-2,0 17 8,-17 36 7,-1-36-14,18-17-1,-18 17-3,1 0 3,17-17 7,-18 0-5,18-1 0,0 1-4,-18-18-1,18 18 1,-17-1 9,17 1 75,-18 0-67,1-1-8,-1-17-2</inkml:trace>
    </iact:actionData>
  </iact:action>
  <iact:action type="add" startTime="28461">
    <iact:property name="dataType"/>
    <iact:actionData xml:id="d9">
      <inkml:trace xmlns:inkml="http://www.w3.org/2003/InkML" xml:id="stk9" contextRef="#ctx0" brushRef="#br0">9772 10918 0,'0'-17'22,"-17"34"10,-54 19-24,53-1 0,-17-17 3,0-1-2,17 19 16,-105 52-17,105-71-4,-17 1 3,-36 53 10,1-18 5,52-53-14,0 17-3,1 1-1,-1-18 2,1 17 5,17 1 8</inkml:trace>
    </iact:actionData>
  </iact:action>
  <iact:action type="add" startTime="28929">
    <iact:property name="dataType"/>
    <iact:actionData xml:id="d10">
      <inkml:trace xmlns:inkml="http://www.w3.org/2003/InkML" xml:id="stk10" contextRef="#ctx0" brushRef="#br0">9049 11060 0,'0'-18'3,"53"88"45,0-34-42,17 34 2,89 71 9,-53-52 7,-71-72-17,-17 1-2,17 0 3,-35-1-4,18 1 59,17-18-37</inkml:trace>
    </iact:actionData>
  </iact:action>
  <iact:action type="add" startTime="29897">
    <iact:property name="dataType"/>
    <iact:actionData xml:id="d11">
      <inkml:trace xmlns:inkml="http://www.w3.org/2003/InkML" xml:id="stk11" contextRef="#ctx0" brushRef="#br0">11272 10619 0,'0'53'37,"0"-18"-27,-18 0-1,0 18 0,1 0-3,-1-18 4,-17-17 20,17 52-26,0-70 4,18 18 32,0 0-8</inkml:trace>
    </iact:actionData>
  </iact:action>
  <iact:action type="add" startTime="30406">
    <iact:property name="dataType"/>
    <iact:actionData xml:id="d12">
      <inkml:trace xmlns:inkml="http://www.w3.org/2003/InkML" xml:id="stk12" contextRef="#ctx0" brushRef="#br0">10884 10848 0,'70'0'54,"18"18"-47,0-1 8,-35 1-6,-17-18-6,-1 0 1,-17 0 7,-18 17 7</inkml:trace>
    </iact:actionData>
  </iact:action>
  <iact:action type="remove" startTime="37604">
    <iact:property name="style" value="instant"/>
    <iact:actionData xml:id="d13" ref="#d9"/>
    <iact:actionData xml:id="d14" ref="#d10"/>
  </iact:action>
  <iact:action type="add" startTime="37607">
    <iact:property name="dataType" value="strokeEraser"/>
    <iact:actionData xml:id="d15">
      <inkml:trace xmlns:inkml="http://www.w3.org/2003/InkML" xml:id="stk13" contextRef="#ctx0" brushRef="#br1">13511 11254 0</inkml:trace>
    </iact:actionData>
  </iact:action>
  <iact:action type="add" startTime="38018">
    <iact:property name="dataType" value="strokeEraser"/>
    <iact:actionData xml:id="d16">
      <inkml:trace xmlns:inkml="http://www.w3.org/2003/InkML" xml:id="stk14" contextRef="#ctx0" brushRef="#br1">13511 11254 0</inkml:trace>
    </iact:actionData>
  </iact:action>
  <iact:action type="remove" startTime="38574">
    <iact:property name="style" value="instant"/>
    <iact:actionData xml:id="d17" ref="#d7"/>
  </iact:action>
  <iact:action type="add" startTime="38577">
    <iact:property name="dataType" value="strokeEraser"/>
    <iact:actionData xml:id="d18">
      <inkml:trace xmlns:inkml="http://www.w3.org/2003/InkML" xml:id="stk15" contextRef="#ctx0" brushRef="#br1">13582 11448 0</inkml:trace>
    </iact:actionData>
  </iact:action>
  <iact:action type="remove" startTime="39509">
    <iact:property name="style" value="instant"/>
    <iact:actionData xml:id="d19" ref="#d12"/>
  </iact:action>
  <iact:action type="add" startTime="39511">
    <iact:property name="dataType" value="strokeEraser"/>
    <iact:actionData xml:id="d20">
      <inkml:trace xmlns:inkml="http://www.w3.org/2003/InkML" xml:id="stk16" contextRef="#ctx0" brushRef="#br1">15275 10813 0,'18'0'48</inkml:trace>
    </iact:actionData>
  </iact:action>
  <iact:action type="remove" startTime="39909">
    <iact:property name="style" value="instant"/>
    <iact:actionData xml:id="d21" ref="#d8"/>
    <iact:actionData xml:id="d22" ref="#d11"/>
  </iact:action>
  <iact:action type="add" startTime="39911">
    <iact:property name="dataType" value="strokeEraser"/>
    <iact:actionData xml:id="d23">
      <inkml:trace xmlns:inkml="http://www.w3.org/2003/InkML" xml:id="stk17" contextRef="#ctx0" brushRef="#br1">15381 11007 0</inkml:trace>
    </iact:actionData>
  </iact:action>
  <iact:action type="add" startTime="39911">
    <iact:property name="dataType" value="strokeEraser"/>
    <iact:actionData xml:id="d24">
      <inkml:trace xmlns:inkml="http://www.w3.org/2003/InkML" xml:id="stk18" contextRef="#ctx0" brushRef="#br1">15381 11007 0</inkml:trace>
    </iact:actionData>
  </iact:action>
  <iact:action type="add" startTime="39911">
    <iact:property name="dataType" value="strokeEraser"/>
    <iact:actionData xml:id="d25">
      <inkml:trace xmlns:inkml="http://www.w3.org/2003/InkML" xml:id="stk19" contextRef="#ctx0" brushRef="#br1">15381 11007 0</inkml:trace>
    </iact:actionData>
  </iact:action>
  <iact:action type="add" startTime="47485">
    <iact:property name="dataType"/>
    <iact:actionData xml:id="d26">
      <inkml:trace xmlns:inkml="http://www.w3.org/2003/InkML" xml:id="stk20" contextRef="#ctx0" brushRef="#br0">11977 10619 0,'0'17'40,"0"1"-32,0 0 7,-17-18-7,17 17 0,0 1 7,-18-18 0,18 53 4,-35 141 16,17-106-16,18 35-3,0-52-2,0-36 4,0 36-3,0-1 2,0-17 0,0-17-4,18-1-8,-1 0 0,-17-17 0,18-1 11,-18 1-9,18 0 36,-18-1-35,0 1 3,17 0 6</inkml:trace>
    </iact:actionData>
  </iact:action>
  <iact:action type="add" startTime="48449">
    <iact:property name="dataType"/>
    <iact:actionData xml:id="d27">
      <inkml:trace xmlns:inkml="http://www.w3.org/2003/InkML" xml:id="stk21" contextRef="#ctx0" brushRef="#br0">13141 10654 0,'18'53'57,"-18"-18"-49,18 36 7,-1-18-6,-17 35 14,18 35 11,-18-88-20,0-17-9,0 17 2,0 1-4,0-1 6,0 0-4,-18 36 5,18-1 13,-17-17-10,17-17-10,-18-19 4,18 1 0,0-1 4,-18-17 7,18 18 6,0 0 2</inkml:trace>
    </iact:actionData>
  </iact:action>
  <iact:action type="add" startTime="60461">
    <iact:property name="dataType"/>
    <iact:actionData xml:id="d28">
      <inkml:trace xmlns:inkml="http://www.w3.org/2003/InkML" xml:id="stk22" contextRef="#ctx0" brushRef="#br0">2346 12418 0,'0'17'107,"0"1"-100,0 106 19,0 105 8,0-176-14,0 88-3,0 0 2,0-53-1,0 18-2,0-35-5,0-36 2,0 18 0,0-36 2,0 1-1,18 0 60,17-18-67,18 0 8,35 0-11,18 17 4,141-17 13,-106 36 9,265-36-26,-336 0 5,-17 0-2,53 0 8,18 0 1,34 0 1,36 0 3,-123 0-8,105 0-5,-70 0-2,0 17-1,53 18 1,17-35 4,-35 18 2,159 0 7,-159 17-10,36-35-2,-19 18 4,-16 17-6,34-35-1,-17 18 7,-18-18-4,35 17 7,71-17 0,-106 0-8,-35 0 0,53 0 1,-53 0 2,35 0 2,0 0-6,-35 0 6,-18 0-1,18 0 0,-36 0-4,-17 0 7,35 0-4,18 0-5,-53 0 3,35 0 4,-17 0 1,-18 36 5,106-19-11,-36-17 0,-17 18 6,-18-18 1,36 0-8,17 0 0,-71 0 2,1 0 2,17 0 2,-35 0-3,0 17 3,0 1 7,-36-18 0,1 0 32,53 0-41,-36 18 1,0-18 6,-35 17 1,18-17 5,-18-17 38,0-19-37,0-87-6,0-89 2,0 71-2,17 0 0,1 0 1,-18-18 1,35 71-5,-35 70-6,0-87 0,0 69 1,0 1 8,0-36 2,36-17-4,-36 18 6,0 17-9,0 17-5,0 19-1,0-1 0,0 1 6,0-1 71,-36 18-75,1-18 2,17 1 0,-52 17 8,17 0-2,18 0-11,-18 0-1,-106-18 2,0 18 10,53 0-9,-70 0-1,0 0 0,34 0 4,-316 0 14,246 0-11,71 0-6,-106 0 0,71 0-3,105 0 2,-176-18 11,106-17-6,88 35-5,-88 0-2,-35-18 3,70 18 10,-53 0-10,53-35-3,18 35 5,-71 0-1,-88 0 7,-176 0 3,123 0 2,124 0-7,70 0-6,-53 0 0,-88-17-3,212 17 8,-141 0-4,52-18 2,54 18 3,-19-35 7,-69 17-13,34 0 5,71 1-5,18 17 1,17 0 0,1 0 3,-1 0-5,-17 0 7,0 0 1,-1 0-8,-17 0-1,-17 0 6,17 0-5,18 0-1,17 0 3,-35 0 3,18 0 6,-18 0-7,0-18 7,18 18 0,17 0 75,0 0-83,18 18 12</inkml:trace>
    </iact:actionData>
  </iact:action>
  <iact:action type="add" startTime="63270">
    <iact:property name="dataType"/>
    <iact:actionData xml:id="d29">
      <inkml:trace xmlns:inkml="http://www.w3.org/2003/InkML" xml:id="stk23" contextRef="#ctx0" brushRef="#br0">4622 12241 0,'0'53'6,"0"-17"2,0 16-2,0-34 4,0 35-3,0-18 1,0 1 3,0 69 0,0-87 16,0 88-5,-18 141-8,18-124 1,-18-17 1,1-18-2,17-70 0,0 0 1,0-1 0,0 19-3,0-19-1,0 1 40</inkml:trace>
    </iact:actionData>
  </iact:action>
  <iact:action type="add" startTime="64032">
    <iact:property name="dataType"/>
    <iact:actionData xml:id="d30">
      <inkml:trace xmlns:inkml="http://www.w3.org/2003/InkML" xml:id="stk24" contextRef="#ctx0" brushRef="#br0">3052 12541 0,'-18'0'15,"1"0"1,17 18-5,-18-18 0,0 18-5,1-18 9,-1 35 25,-70 106-37,35 53 30,53-141-20,0-18-8,0 0 4,0-17-3,0 17-3,0 1 7,18-19-4,-1 1 5,-17 0-8,35-1 14,1 1-1,-1-1 1,-17-17 1,17 0-5,0-17-7,1-18 0,-19 17 9,1-17-3,17 17-7,-17-17 1,17-1-3,-17 1 4,-1 0 3,1 0-4,0-1 4,-18 1 6,0 17 3,0 1-7,0-1 1,0 0-5,0 1 7,0-36 2,-53-18-1,0 1 1,0 35 0,18-18 2,17 53-8,18 17 64,0 1-59,18-18-5,17 18-4</inkml:trace>
    </iact:actionData>
  </iact:action>
  <iact:action type="add" startTime="65005">
    <iact:property name="dataType"/>
    <iact:actionData xml:id="d31">
      <inkml:trace xmlns:inkml="http://www.w3.org/2003/InkML" xml:id="stk25" contextRef="#ctx0" brushRef="#br0">3652 12488 0,'-18'0'49,"0"18"-40,1 17 11,-54 36 11,53-71-15,1 35-11,-1-17 0,18 17 0,0-17 1,0 17 3,0-17 0,-17 34 4,17 1 5,0 0-4,0-17 3,0 17 0,0 17-1,17-17 2,1-35-4,-1-1-4,36 1-5,-17 0-1,-1 17 3,18 0 4,70-17 5,18-18 0,-52 0 7,-54 0-8,0-18-4,-17 18 94,-1 0-94,-17-18-5</inkml:trace>
    </iact:actionData>
  </iact:action>
  <iact:action type="add" startTime="66373">
    <iact:property name="dataType"/>
    <iact:actionData xml:id="d32">
      <inkml:trace xmlns:inkml="http://www.w3.org/2003/InkML" xml:id="stk26" contextRef="#ctx0" brushRef="#br0">7162 12435 0,'17'18'55,"-17"17"-46,0-17 0,0 0 0,18 17 17,0 71 7,-18-89-19,0 36-9,0-35 4,17 17-3,-17-17 2,0 17-1,0 18 10,18 18 2,-18-36-7,0 0-4,0 0-5,0 1 6,0-1-4,0 18 2,0 0 2,0 17 10,0-34-6,0-1-9,0 0 2,0 0-2,0 1 2,0-1 5,0 0 3,0-17 7,0 0-11,0-1-3,0 1-3,0-1 55,0 1-45,0 0 87,-18-18-52,1 0-42,-1-36 5</inkml:trace>
    </iact:actionData>
  </iact:action>
  <iact:action type="add" startTime="69952">
    <iact:property name="dataType"/>
    <iact:actionData xml:id="d33">
      <inkml:trace xmlns:inkml="http://www.w3.org/2003/InkML" xml:id="stk27" contextRef="#ctx0" brushRef="#br0">5610 12665 0,'0'17'45,"0"1"-33,0 17-3,0 1-2,0 34 0,0-17 0,17 18 29,54 176-33,-54-142 29,-17-69-11,0-19-9,0 1 84,0-36-70,0-17-15,-70-71 5</inkml:trace>
    </iact:actionData>
  </iact:action>
  <iact:action type="add" startTime="70683">
    <iact:property name="dataType"/>
    <iact:actionData xml:id="d34">
      <inkml:trace xmlns:inkml="http://www.w3.org/2003/InkML" xml:id="stk28" contextRef="#ctx0" brushRef="#br0">5715 12577 0,'0'0'1,"53"17"6,-17-17-3,-19 0 2,1 18 0,-1-18 11,1 0 5,-18 17-2,18 1-11,17 17 11,0 18 12,-17-35-16,-18 17 2,18-35-5,-18 18-6,0-1-3,0 19-1,-18-19 4,0 1 0,1 0 3,17-1 7,-18-17-3,0 0 5,1 18-2,-19 0-11,19-18-1,17 17 58,-18-17-25,1 0-28,-1 0-1,-17 0 11,17 0-9,0 0-5,1 0 13,17 18-4,-18-18-4,0 0-3,1 18 22,-1-18 0,53 0 48,1 0-63,-1 0-7,0 17-4,18 1 1,18-1 1,-54-17 2,36 18-1,0-18 2,-35 18 4,-1-18-2,1 17-3,0-17-5,-1 18 8,1-18 137,0 18-134,-1-18 3,-17 17-16,0 1 57,-17-36-24</inkml:trace>
    </iact:actionData>
  </iact:action>
  <iact:action type="add" startTime="72043">
    <iact:property name="dataType"/>
    <iact:actionData xml:id="d35">
      <inkml:trace xmlns:inkml="http://www.w3.org/2003/InkML" xml:id="stk29" contextRef="#ctx0" brushRef="#br0">5504 12382 0,'-18'0'7,"0"18"1,18 0 0,-17-1 1,-1 19 8,-17 17-5,17 17-3,1-35-3,17 1 2,-36 140 31,36-141-15,-17 1-20,17-1-1,0 0 3,0-17 3,0 52 9,0-17-2,0-35-6,0 17-5,17 1 0,1-1 4,0-18-5,-1 1 6,1 35-1,-1-53 0,1 18-6,-18-1 10,18 1 6,-18 0-2,0-1 25,35-17-12,18-35-19,-18-18 9,1 18-8</inkml:trace>
    </iact:actionData>
  </iact:action>
  <iact:action type="add" startTime="72903">
    <iact:property name="dataType"/>
    <iact:actionData xml:id="d36">
      <inkml:trace xmlns:inkml="http://www.w3.org/2003/InkML" xml:id="stk30" contextRef="#ctx0" brushRef="#br0">6280 12488 0,'53'53'4,"-36"-17"4,19-1-3,-19 0 1,19 36 0,-1-36 6,-18 0-8,36 18 9,-35-18-7,0 1 7,-1-19 12,1 72-21,-18-72 2,18 54 21,-1-36-14,-17-17-8,0-1-2,0 36 4,0-18 0,0 18 8,0 0 2,0 18-2,-17-18 2,-1 0 0,-17-36 1,35 1 0,0 0 18,-18-18-9</inkml:trace>
    </iact:actionData>
  </iact:action>
  <iact:action type="add" startTime="73940">
    <iact:property name="dataType"/>
    <iact:actionData xml:id="d37">
      <inkml:trace xmlns:inkml="http://www.w3.org/2003/InkML" xml:id="stk31" contextRef="#ctx0" brushRef="#br0">8714 12577 0,'0'-18'5,"-18"71"35,1-18-31,-54 141 27,53-105-11,-70 105-21,35-87 1,36-54 6,-19 71 4,1-36 2,18-34 3,17-19-9,0 1 39,0-53 7,0 17-45,35-17-8,-18-18 2,1 17 15,0-34-17,-1 35 8,19-54-7,-36 72 1,17-36 5,19 0 3,-1 0 3,-18 18-1,19 17 3,-36 0-16,0 1 5,17-1 13,1 18 90,0 0-103,35 35-6,-18 1 10,0 17-10,18 53 14,0-1 0,18 54-1,-1 17 2,-52-87 0,17-36 1,-35-36-5,0 1-4,0-1 2,0 1 52,-18-71 34</inkml:trace>
    </iact:actionData>
  </iact:action>
  <iact:action type="add" startTime="75201">
    <iact:property name="dataType"/>
    <iact:actionData xml:id="d38">
      <inkml:trace xmlns:inkml="http://www.w3.org/2003/InkML" xml:id="stk32" contextRef="#ctx0" brushRef="#br0">8238 13282 0,'0'0'2,"35"-18"10,-17 18-8,17 0 7,0 0-4,18 0 0,71 0 25,-72 0-19,19-17-6,0-1 2,-19 18-4,-16 0-2,17-17 4,-36 17 2,1 0 4,0 0-2,-18-18 23</inkml:trace>
    </iact:actionData>
  </iact:action>
  <iact:action type="add" startTime="78090">
    <iact:property name="dataType"/>
    <iact:actionData xml:id="d39">
      <inkml:trace xmlns:inkml="http://www.w3.org/2003/InkML" xml:id="stk33" contextRef="#ctx0" brushRef="#br0">6103 14305 0,'0'18'63,"0"17"-51,0 0 6,0 1-13,0-1 1,0 53 18,0 36 10,0 17-10,0-106-13,0-17-7,0-1-1,0 18 6,0 54 9,0 34 2,0-35-5,0-35-4,0 53-5,36 35 4,-36-17-4,0-54 4,0 18-6,0-70-1,0 17 9,0 1-8,17-19 6,-17 19-6,0-1 4,18 0 1,-18 18 9,0 35-1,0-35-4,0 0-5,0-18-3,0 1-1,0-1 2,0 0 1,0-17 8,0-1-8,0 1 8,0 0-12,0 17 17,0 18-10,0-35-4,0 17-4,0 53 5,0-53 0,0 18 9,0-17-3,0-1-9,0-18 2,0 1 0,0 0 75,0-1-56,0 1-3,0 0 4,0 17-11,0 0 2,0 18 0,0 0-1,0-35 2,0-1-1,0 1-2,0 0 2,0-1-3,18-17 179,52 0-169,-35-17-2,142-1-7,-54 0 1,1 1-3,17 17-2,-88 0-1,17 0 2,19 0-1,-37 0 2,37 0-3,-72 0-3,19 0 5,-1 0 3,0 0-5,36 0-1,-18 0-4,-18 0 0,18 0 1,-18 0 0,36 0 6,-54 0-7,19 0 2,-19 0 3,1 0 5,-18-36 194,0-17-201,17 18 2,-17-35 1,0-1-2,0 1-6,0-19 7,0 72-4,0-213 24,0 195-1,0-230-25,0 177 2,-17 18 5,17-89 12,0 71-13,0 0-6,0 35 5,0 17-2,0 1 6,0 18 0,0-1-8,0-17-2,0-1 6,0 1-4,-18-18 5,18 18-3,0-71 7,0 53 1,0-70 2,0 34 0,0 19 1,0 35-5,18-1 2,-18 19-10,0-1-2,0 0 8,0 1-3,0-19-4,0-16 2,0 34 2,17-35 3,-17-18 3,18 1 11,-18 35-15,0-1 4,0 1-1,18 0-1,-18 17-2,0 1-1</inkml:trace>
    </iact:actionData>
  </iact:action>
  <iact:action type="add" startTime="81152">
    <iact:property name="dataType"/>
    <iact:actionData xml:id="d40">
      <inkml:trace xmlns:inkml="http://www.w3.org/2003/InkML" xml:id="stk34" contextRef="#ctx0" brushRef="#br0">6174 15346 0,'18'0'122,"17"17"-111,0-17-4,142 36 20,175-19 10,-299-17-24,35 0 0,-35 0-8,18 0 0,17 0-1,-35 0 3,35 0 6,-70 0-7,-1 0 9,19 0-10,-1 0 2,-17 0-4,-1 0 5,1 0-1,0 0 11,17 0 23,-18 0-28,36 18 3,-17 0 5,-36-1 88</inkml:trace>
    </iact:actionData>
  </iact:action>
  <iact:action type="add" startTime="82179">
    <iact:property name="dataType"/>
    <iact:actionData xml:id="d41">
      <inkml:trace xmlns:inkml="http://www.w3.org/2003/InkML" xml:id="stk35" contextRef="#ctx0" brushRef="#br0">6192 16051 0,'0'18'8,"-18"-18"69,18 18-44,0-1-13,18-17 22,-1 0-20,1 0-19,17 0 3,0 0 6,18 36 0,0-36-4,0 17 0,18-17-5,-18 18 2,17-18 9,-35 0-8,71 17-1,-35-17 2,-18 0 5,-18 0-4,18 0 3,-18 0 2,18 0-10,-35-17 10,-1 17-4,-17-18-4,18 18 3,0-17-5,-1 17 7,1 0-4,0 0 8,35 0 6,-36 0 7,1 0-25,17 0 45,-17 17-39,-1-17 2,19 18 9,-19-18-7,1 0-8</inkml:trace>
    </iact:actionData>
  </iact:action>
  <iact:action type="add" startTime="90264">
    <iact:property name="dataType"/>
    <iact:actionData xml:id="d42">
      <inkml:trace xmlns:inkml="http://www.w3.org/2003/InkML" xml:id="stk36" contextRef="#ctx0" brushRef="#br0">5380 13723 0,'-17'0'171,"17"18"-166,0 17 4,-18 0 1,0 1-5,-17 16 1,-3969-16 6,7973-1 13,-3987 88-21,0-87 2,1 70 17,-1-18-6,18-18 0,0-34-1,-17 34-12,-1 18 0,18-52 7,-18 34 5,18-17 3,0 18 1,-17-36-7,17-17-7,0 17 3,-18-18-2,18 1 5,0 17 7,0 1-3,0-1-2,0-17 6,0 17-4,0 0-4,0-17-8,0-1-1,0 19 11,-18-1 3,18 18-5,0 17-8,0-34 2,0-1-1,0-17 1,-17 17 4,17-17-7,0-1 7,0 1-1,-18 17 10,18-17-8,0-1 5,0 19 7,0-19-10,0 1 3,0 0 31,18-18 90,-1 17-129,19-17 1,17 18 11,-36-18-10,36 18-4,0-18-3,-18 17 4,-17-17 1,17 18 4,-17-18 2,-1 0-10,19 0 2,-19 0 7,1 0-1,0 0 5,-1 0 0,54 0 6,-36 0-15,0 0-3,-17 0-1,70 17 0,-70-17 7,17 0-4,0 0 2,18 0-1,-17 0-1,-19 0-2,1 0 35,0 0-3,-1 0-22,1 0 16,-18 18 129</inkml:trace>
    </iact:actionData>
  </iact:action>
  <iact:action type="add" startTime="92044">
    <iact:property name="dataType"/>
    <iact:actionData xml:id="d43">
      <inkml:trace xmlns:inkml="http://www.w3.org/2003/InkML" xml:id="stk37" contextRef="#ctx0" brushRef="#br0">5768 15610 0,'18'0'66,"0"18"-51,-1-18-2,1 18 15,-1-1 2,54 72-22,-53-89 0,-1 17-6,1 1 6,0-18 1,-18 17 7,0 19 53,0-1-44,0-17-7,0 17-6,0-17 1,-18-1 0,18 1 3,-18 17-3,1 0-5,17-17-1,0 0 92</inkml:trace>
    </iact:actionData>
  </iact:action>
  <iact:action type="add" startTime="95135">
    <iact:property name="dataType"/>
    <iact:actionData xml:id="d44">
      <inkml:trace xmlns:inkml="http://www.w3.org/2003/InkML" xml:id="stk38" contextRef="#ctx0" brushRef="#br0">5468 16263 0,'0'18'83,"0"35"-71,0 17-4,0-35 3,18 18-3,-18-17-5,0-19 2,18 1 7,-18 17 17,0-52 103,0-36-116,0-18-9,0 36-6,0 17 2,0 1 7,0-1 6,0 0 1,0-35-14,0 0 3,0 36 8,17-19-5,1 1-6,0 18 2,-1 17 8,-17-18-1,18 18 5,0 0 11,-1 0-13,1 0-7,-18 18 9,17-1-5,-17 1-1,18-1-7,-18 1 15,0 0-5,-18-1 11,1 1-9,-1 0-3,-17-1-7,35 1 4,-18 0 5,36-1 142,-18 1-153,35-18 12,-17 18-8,17-1-2,0-17-3,-17 0 4,0 18 6,-18-1 140</inkml:trace>
    </iact:actionData>
  </iact:action>
  <iact:action type="add" startTime="96960">
    <iact:property name="dataType"/>
    <iact:actionData xml:id="d45">
      <inkml:trace xmlns:inkml="http://www.w3.org/2003/InkML" xml:id="stk39" contextRef="#ctx0" brushRef="#br0">6580 15663 0,'0'36'48,"-18"-1"-41,0 0 2,1 0-1,-1-17 0,-17 70 26,17-35-3,1-53-15,17 18 9,0-1 17,35-34-24,0-1-6</inkml:trace>
    </iact:actionData>
  </iact:action>
  <iact:action type="add" startTime="97458">
    <iact:property name="dataType"/>
    <iact:actionData xml:id="d46">
      <inkml:trace xmlns:inkml="http://www.w3.org/2003/InkML" xml:id="stk40" contextRef="#ctx0" brushRef="#br0">7021 15752 0,'-18'17'10,"0"1"7,1-1-16,17 1 16,-36 0 0,1-1 1,18-17-5,-1 18-10,-17 0-2,35-1 6,-18 1 3,0 0 4,1-18 1,-1 0 2,18 17 16,0 1-12</inkml:trace>
    </iact:actionData>
  </iact:action>
  <iact:action type="add" startTime="97971">
    <iact:property name="dataType"/>
    <iact:actionData xml:id="d47">
      <inkml:trace xmlns:inkml="http://www.w3.org/2003/InkML" xml:id="stk41" contextRef="#ctx0" brushRef="#br0">6615 15699 0,'35'17'31,"53"36"-15,-35 0 2,18 0-1,-36-35-1,-17-1 0</inkml:trace>
    </iact:actionData>
  </iact:action>
  <iact:action type="add" startTime="98450">
    <iact:property name="dataType"/>
    <iact:actionData xml:id="d48">
      <inkml:trace xmlns:inkml="http://www.w3.org/2003/InkML" xml:id="stk42" contextRef="#ctx0" brushRef="#br0">7320 15787 0,'0'17'32,"0"1"-26,0 17 6,-52-17 5,16 35 2,36-35-2,-17-1-16,-1-17 12,18 18-7,0-1 34</inkml:trace>
    </iact:actionData>
  </iact:action>
  <iact:action type="add" startTime="98838">
    <iact:property name="dataType"/>
    <iact:actionData xml:id="d49">
      <inkml:trace xmlns:inkml="http://www.w3.org/2003/InkML" xml:id="stk43" contextRef="#ctx0" brushRef="#br0">7197 15875 0,'35'0'45,"-17"18"-41,17-1 10,-17 19 3,17-36 0,-35 17 16</inkml:trace>
    </iact:actionData>
  </iact:action>
  <iact:action type="add" startTime="101472">
    <iact:property name="dataType"/>
    <iact:actionData xml:id="d50">
      <inkml:trace xmlns:inkml="http://www.w3.org/2003/InkML" xml:id="stk44" contextRef="#ctx0" brushRef="#br0">9790 13899 0,'0'-17'22,"0"34"22,0 125-12,0-54-16,0 0 6,0-53-12,0 18 7,0-18 1,0 1-3,0 17-12,0-18 10,0 0-10,0-17 4,0-1 1,0 19 8,0-19 0,-18 36 2,18-35 0,0 0-5,-17 17-9,17 0 3,0-17 15,-18-1-19,0 19 14,18-19 98</inkml:trace>
    </iact:actionData>
  </iact:action>
  <iact:action type="add" startTime="102863">
    <iact:property name="dataType"/>
    <iact:actionData xml:id="d51">
      <inkml:trace xmlns:inkml="http://www.w3.org/2003/InkML" xml:id="stk45" contextRef="#ctx0" brushRef="#br0">7497 15787 0,'17'0'14,"1"0"-3,0 0-4,17 0-2,0 0 5,1 0 0,-19 0-4,36 0 0,0 0 3,35 0-2,-35 0 3,141-53 12,0 53 12,-123 0-18,-18 18-14,88-18 5,-71 0 2,19 17 7,-1-17 0,-53 18 2,36-18-2,70 0 1,-35 0 0,-18 17 0,-53-17-2,-17 0-11,17 0-1</inkml:trace>
    </iact:actionData>
  </iact:action>
  <iact:action type="add" startTime="103639">
    <iact:property name="dataType"/>
    <iact:actionData xml:id="d52">
      <inkml:trace xmlns:inkml="http://www.w3.org/2003/InkML" xml:id="stk46" contextRef="#ctx0" brushRef="#br0">10002 15099 0,'0'-18'31,"17"18"-23,-52 0 38,-106 0-20,17 53-8,36-18-4,-18 1 7,106-19-10,-53 19-4,18-19 0,18 1 1,-36 35 12,53-36-11,-18 1-2,0 17 1,1-17-4,-19 0 3,19 35 3,-1-18 5,0 18 3,18-18-5,-17-17-9,17-1 4,0 1-5,0 17 3,0 18 11,0-18-8,0 1-2,17-1 8,19 18 6,-19-18-10,1 0-3,0-17-2,17 17-3,-17 1 6,17-19 1,0 19 7,53-1-13,-52 18 2,34-36 2,71 36 5,-35-35 5,53 0 0,-89-18-7,-17 0-7,0 0 1,-35 0 6,17-18 6,-17 0-4,-18-17-8,35 0-2,-35 17 3,18-17 2,35-71 7,-18-35 2,-17 17 0,-1 36-1,1 35 2,-18 0 0,-18 1-13,1 16-1,-19 1 3,19 17 1,-19-17 6,-34 0-7,35 17-4,-36-17 4,0 17 1,-87-35 1,105 36-1,-124-54 9,89 36 1,71 35-5,-1-18-10</inkml:trace>
    </iact:actionData>
  </iact:action>
  <iact:action type="add" startTime="105012">
    <iact:property name="dataType"/>
    <iact:actionData xml:id="d53">
      <inkml:trace xmlns:inkml="http://www.w3.org/2003/InkML" xml:id="stk47" contextRef="#ctx0" brushRef="#br0">9084 14993 0,'-17'0'52,"17"53"-41,0-18 0,0 1 15,0 87-22,0-88 1,0 36 25,0-36-17,0-17-8,0-1 8,0 1 50,0 0-28</inkml:trace>
    </iact:actionData>
  </iact:action>
  <iact:action type="add" startTime="105584">
    <iact:property name="dataType"/>
    <iact:actionData xml:id="d54">
      <inkml:trace xmlns:inkml="http://www.w3.org/2003/InkML" xml:id="stk48" contextRef="#ctx0" brushRef="#br0">9049 15311 0,'0'-18'40,"0"0"256,35 18-279,-17-17-10,0 17-1,-1 0 7,1 0 4,0 0 1,-36 0 227,-35 17-237,35-17 6,1 0-1,-19 0-7,1 18 3,0-18 3,-18 0-4,-18 18-3,54-18 7,-19 0 9,19 0 31,-1 0-39,1 0 1,-1 17 72,36-17 20,-1-17-102,1 17 3,17 0 5,53-36 9,1 36-3,-1 0-4,-18 0 3,1 0 0,-54 0-1,19 0-1,-19 0 13,-17 18 20,36-18-27,-1 0-19,18 0 21,-35 0-15,-1 0 9</inkml:trace>
    </iact:actionData>
  </iact:action>
  <iact:action type="add" startTime="108713">
    <iact:property name="dataType"/>
    <iact:actionData xml:id="d55">
      <inkml:trace xmlns:inkml="http://www.w3.org/2003/InkML" xml:id="stk49" contextRef="#ctx0" brushRef="#br0">13071 13688 0,'0'141'7,"0"-282"-7,0 423 9,0-70-5,0-36 4,0-70 0,0 70 2,0 18-5,0-17 6,0-1-7,0 0 5,0-34-4,-36-1 3,36-53 0,0 71 2,-17 88 17,17-159 3,-18 176-22,18-211-4,0 53 5,0-18-4,-17 18 5,17-35-4,-18 52 4,-35 106 7,18 124 1,35-247-4,-71 194-9,54-265 1,-1 36 2,-17 35 9,-1-36-1,19 1 0,-1-18 1,18 17 0,-18-17-3,18 0-6,-17 0-3,-1 35 1,0-88 122,36 0-98,35-18-21,53-17 7,70-18 0,36 36 0,70-19 1,106 36 3,-123-53-8,-89 36-6,1-18 2,-54 17-3,53 0-2,-17-17 6,-18 17-1,0-17 0,-17 17 0,52 18 7,54-17 4,-160-1-9,-17-17-5,-35 35-2,-18-18 28,0 1-15,0-1-5,0 0-6,17 1 3,-17-19-3,0 1 4,0-18 1,-17-141 6,-1 53 1,0-18 1,1 53-5,-1-17-8,18 52-2,-35-52 3,17-53 13,1 35-9,-19-230-6,36 301 2,-17-160 2,-19 89 2,-17-159 6,18 0 0,0 36 2,17 193-6,18-17-7,-17-18-1,-19-70 6,19 141 1,-1-71-6,-52-18-2,52 54 5,-17-1-1,-18-35 9,35 0 4,18 71-9,-18-106-4,1 53-1,17-53-2,-18 35 7,-17-18-8,17-17 7,1 53-2,-1 35 0,-17-53 7,35 36-3,-18-54-8,18 54 2,-18 70 7,18-18-4,0 1-4,0 34 102</inkml:trace>
    </iact:actionData>
  </iact:action>
  <iact:action type="add" startTime="110739">
    <iact:property name="dataType"/>
    <iact:actionData xml:id="d56">
      <inkml:trace xmlns:inkml="http://www.w3.org/2003/InkML" xml:id="stk50" contextRef="#ctx0" brushRef="#br0">12947 15610 0,'36'0'29,"34"0"-19,18 0-3,36 0 2,123 0 3,-71 0-8,-35 0 4,494 0 17,88-35 14,-617 35-28,124 0-8,-195 0 12,18 0-8,0 0 0,-36 0-3,1 0 2</inkml:trace>
    </iact:actionData>
  </iact:action>
  <iact:action type="add" startTime="111604">
    <iact:property name="dataType"/>
    <iact:actionData xml:id="d57">
      <inkml:trace xmlns:inkml="http://www.w3.org/2003/InkML" xml:id="stk51" contextRef="#ctx0" brushRef="#br0">13071 16492 0,'70'0'84,"-17"0"-74,53 0-5,0 0 3,17 18-3,18 0-1,71-18 7,0 35-5,-18-17 1,-88-18 5,105 35-6,-34-35-1,70 0 3,-142 0 1,37 0 19,-142-18 30,-18 18-46,0 0-8,1 0 13,-1 0-12</inkml:trace>
    </iact:actionData>
  </iact:action>
  <iact:action type="add" startTime="113170">
    <iact:property name="dataType"/>
    <iact:actionData xml:id="d58">
      <inkml:trace xmlns:inkml="http://www.w3.org/2003/InkML" xml:id="stk52" contextRef="#ctx0" brushRef="#br0">10584 15787 0,'0'-18'9,"17"18"26,19 0-16,17 0-3,52 18-1,1-1-4,-18-17 3,124 0 2,-36 0-5,18 0 8,18 0-8,-124 0 5,36 18-3,17 0 2,-53-18-1,36 0-3,-89 17 0,0-17 1,36 0-6,-54 0 4,1 0-4,17 18-2,0-18 1,1 0 5,17 0-2,-18 0-3,18 0 6,-18 0-6,-17 0 2,-1 0 8,1 0-3,-18 18 140</inkml:trace>
    </iact:actionData>
  </iact:action>
  <iact:action type="add" startTime="114049">
    <iact:property name="dataType"/>
    <iact:actionData xml:id="d59">
      <inkml:trace xmlns:inkml="http://www.w3.org/2003/InkML" xml:id="stk53" contextRef="#ctx0" brushRef="#br0">12736 15681 0,'88'53'8,"-53"-35"-2,0-1-2,1 1 1,-19-1 5,1 1-3,0-18 7,-18 18-8,17-18-2,-17 17 1,0 1 13,-17 17 5,-36 36 9,35-54-14,18 1 7,0 0-1</inkml:trace>
    </iact:actionData>
  </iact:action>
  <iact:action type="add" startTime="114568">
    <iact:property name="dataType"/>
    <iact:actionData xml:id="d60">
      <inkml:trace xmlns:inkml="http://www.w3.org/2003/InkML" xml:id="stk54" contextRef="#ctx0" brushRef="#br0">13618 16016 0,'0'0'5,"-36"18"-1,19-1 9,-19 1-8,19 0 6,-19-1-9,19-17 4,-1 0 1,18 18 6,0 0-6,0-1 4,0 18-2,0-17 10,0 0-6,0-1-1,35 1-6,-17-18-1,35 0 3,-35 0-1,17 0 8,0 0-6,0 0-4,-17 0-2,35-18 3,-53 1 3,18 17 4,-18-18 3,17 18-12,-17-35 3,0 0 2,0-36 5,-35 18 4,0 18-3,17 17 6,0 18-3,1 0-9</inkml:trace>
    </iact:actionData>
  </iact:action>
  <iact:action type="add" startTime="115153">
    <iact:property name="dataType"/>
    <iact:actionData xml:id="d61">
      <inkml:trace xmlns:inkml="http://www.w3.org/2003/InkML" xml:id="stk55" contextRef="#ctx0" brushRef="#br0">13953 15963 0,'0'18'4,"0"-1"11,0 19-6,-18-1-5,-17 0-1,35 18 3,0-18 1,-18 1 0,18-1 10,0 0-5,-18 18-8,18-35 12,0 0 61,-17-54-45,17-17-14,-18 18-11,1-71 8,17 0 9,0 53-10,0 1-4,17 34 2,54-35 7,17 53-12,-53 0 1,18 0 5,18 0-8,-54 18 5,-17-1-5,18 1-1,-18 17 2,0-17 4,0 70 9,-18-35-2,-17 0 0,88-53 189,-18 0-197,18 0-2,-18 0 3,71-18 8,-106 1-4,18-1-9,-18 0 4,0 1-6,0-19 5,0 1 5,-18 35-4,18-18-5,-17 18 4,-1 0-5,-17 0 11,17 0 0,-17 0 1,0 36 1,-36 17-1,36 17 2,-1-17-1,36-35 0,0-1 0,142-17-4,-72 0 0,18-17 4,-35-19-5,-53 19 12,18 34 44,17 1-57,18 0 4,0 17-8,0-17-2,0-1 3,17-17 0,36 0 17,-71 0-3,18-35-15,-53 17 4,18 1 0,-18-1 4,18 18 17,-1 0-15,1-18-2,0 18 0,-1 0-7,1 0 5</inkml:trace>
    </iact:actionData>
  </iact:action>
  <iact:action type="add" startTime="125890">
    <iact:property name="dataType"/>
    <iact:actionData xml:id="d62">
      <inkml:trace xmlns:inkml="http://www.w3.org/2003/InkML" xml:id="stk56" contextRef="#ctx0" brushRef="#br0">3969 1799 0,'0'18'6,"0"-36"-5,0 71 5,0 18 11,0-18-9,-18-1-1,18 1-1,0 0-2,0-17 2,0 34 4,-17-35-5,17 18 4,0 0-1,-18 0-1,18 18 0,0-1 3,-17-17-5,17 53 4,0 35 1,0 424 25,0-477-6,0 106-17,0-159-8,0-17 5,0-1 3,0 1-7,0 0 0,0-1 4,0 1-6,0 0 11,0 17-7,0-18 1,0 19-4,17-1 0,-17 0 5,0-17 1,0 0 35,0 17-38,18 35 16,-18-34-14,17 17-2,-17-18-3,0 0 1,0-17 6,18-1 2,-18 1-3,18-18 1,35 18-5,-18-18-3,0 0 8,18 0-1,18 0-5,-36 0 1,18 0 2,0 0 2,158 0 7,1 0 5,-36 0-5,160 53 3,352 0-5,-300-53 1,35 0 2,-176 0-3,-88 0-2,-54 0 2,-16 0-3,-36 0 3,52 0-6,-52 0 4,88 0-3,-52 0-1,16 0 4,72 0-4,-89 0 6,159 0-7,-106 0 1,-88 0 2,53 0-8,158 0 11,-246 0-8,53 0-1,-18 0 4,-18 0 73,-18 0-74,1-18 6,0 18-5,-18-35 167,17-1-170,36-17 9,0-17 3,-53 17 0,71-35-4,17-124 10,-35 159-12,-35-35 4,17-53-6,-18 35-5,-17 0-2,0 36 3,0-36 5,0 18 2,0 17 4,-52-158-8,34 141 1,18-54 2,0 107 1,0-88-1,0 35-4,0 35 0,0-18-3,-18-17-2,18 35 4,-17-35 0,17 35 2,-36-18 7,19-35 2,17 89-3,-18-36-10,18 35 9,-18 18 16,18-17-27,-17 17 18,-18-18-8,35 0 1,-89-17 1,-52 17 1,18 18 1,17 0 1,71 0-5,-54 0-7,-34 0 0,17 0 2,-123 0 8,-89 0 0,-34 0 3,-72 18-5,-17-18 10,230 35-13,69-35 4,-52 0-11,89 18 3,52-18 0,-141 18 11,53-18-3,70 0 0,53 0 1,-17 17 54,0-17-64,0 0 1,-107 18 11,-52 17-1,53-35-14,88 0 10,-317 18 2,88-18 5,141 0-7,70 0-11,18 0 0,18 0 3</inkml:trace>
    </iact:actionData>
  </iact:action>
</iact:actions>
</file>

<file path=ppt/ink/inkAction19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20-04-28T01:58:06.774"/>
    </inkml:context>
    <inkml:brush xml:id="br0">
      <inkml:brushProperty name="width" value="0.05292" units="cm"/>
      <inkml:brushProperty name="height" value="0.05292" units="cm"/>
    </inkml:brush>
  </inkml:definitions>
  <iact:action type="add" startTime="14171">
    <iact:property name="dataType"/>
    <iact:actionData xml:id="d0">
      <inkml:trace xmlns:inkml="http://www.w3.org/2003/InkML" xml:id="stk0" contextRef="#ctx0" brushRef="#br0">11624 2469 0,'0'-17'36,"53"17"127,18 0-155,52 17 15,-87-17-11,17 18-7,-18-18-2,18 0 5,0 0 10,52 18-15,-34-18 7,-36 0 0,1 0-1,-36 17-4,17-17 0,1 0 5,17 18 8,-17-18 6,-1 0 2,1 0-7,0 0 0,-1 0-2,1 0-6,17 0-5,0 0 6,-17 0 4,17 0-4,1 0-4,-1 0-3,18-18 1,53 1-3,35 17 8,-71-36 0,54 36-4,-1-17 2,-17 17-1,71-18-5,-89 18 3,-18 0 6,18-17-6,-35 17 3,0 0-2,-17 0 2,17 0 5,-18 0-8,-18-18-3,1 18 11,0 0-9,17-18 2,-17 18-4,-1 0 10,-17-17-10,18 17 114,17 0-111,0 0 3,18 0 9,-17 0 4,-36 17-14,17-17-2,1 0 8,17 0 1,36 18-10,-54-18 3,1 0-2</inkml:trace>
    </iact:actionData>
  </iact:action>
  <iact:action type="add" startTime="17415">
    <iact:property name="dataType"/>
    <iact:actionData xml:id="d1">
      <inkml:trace xmlns:inkml="http://www.w3.org/2003/InkML" xml:id="stk1" contextRef="#ctx0" brushRef="#br0">22261 1411 0,'0'71'70,"0"17"-62,0 18 10,0 176-2,-36-18 2,36-69-1,0-90 1,-17 89-16,17-105 3,0 16 18,0 107-22,0 35 17,0-106-3,0 71-14,-18 70 15,18-53 2,-53 71 3,36-88-7,17-71 4,0-18-2,0 36 2,0-106-5,0 18-4,-18 17-4,-17 53 3,17 18-4,18-53 1,0 70 4,-35 36-2,17-89 2,0 36 6,1 0 0,17-1 4,-18-105-9,18 53-3,0-18 2,-18-17-4,18-1-2,0-17 4,-35 88 0,35-105 9,0 17-3,0 0-8,-17-18 1,17 0 0,0 18 0,0-18 3,0 1-2,-18 34 7,18 18 3,0-35-1,0-35 4,0 0-4,0-1-7,0 1 38,0 17-24,0-17 16,0-1 57,35-17-36,18 18-52,71 35 10,-71-35-5,70 17-9,-70-18 2,0-17 5,70 18 2,-105-18 4,0 0-1,17 0 3,18 0-5,35 0-9,-35 0 1,0 0-2,17 0 5,-52 0-4,53 0 3,-36 0 1,0-18 2,18 18-4,18 0-1,-36 0-1,35 0 8,-17 18-3,-17-18-5,-19 18-2,-17-36 183,0-17-175,0 0-2,0-1-1,18-34 9,-18 34-7,0-16-6,0-37 3,35 36 4,-35-17 2,0-36-9,18-17-1,-18 17 10,0 17-1,0 19-7,0-18-1,0 17 4,0 18-4,0-53 5,0 18-3,0-35 11,-18-54-1,18 19 1,0 34 0,-35-123 0,35 53 1,0 88-2,0-105-12,0 70 1,-18-18 7,18 53 2,0 0-7,0-35 0,0-71-3,0 177 0,0-124 5,0 36-3,0 52 4,0-105 8,0 70-5,0-53-8,0 54-2,0-1 6,0 53-4,0-53 6,0 53-6,0-35 7,0 35-8,0 0 5,0-53-2,0-123 8,0 52 3,0-17-1,0 89-4,18-19-6,-18 106-3,18-70 0,-18-18 4,0 1 0,0-19 1,0 71 2,0-17-8,0-1 3,0 18 7,35 18-3,-35 0-6,0 17 2,0 0 8,0 1-2,0-19 6,0 19-2,0-1 2,0 1 6,0-1 14,0 0-33</inkml:trace>
    </iact:actionData>
  </iact:action>
  <iact:action type="add" startTime="20854">
    <iact:property name="dataType"/>
    <iact:actionData xml:id="d2">
      <inkml:trace xmlns:inkml="http://www.w3.org/2003/InkML" xml:id="stk2" contextRef="#ctx0" brushRef="#br0">22014 5768 0,'0'-18'9,"88"18"118,0-35-120,-35 35 1,18 0 0,17 0 1,-35 0-3,264 0 27,-105-18 2,-195 18-20,36 0-11,-17 0 2,-1 0 3,-17 0 4,-1 0 100,1 0 117,17 0-223,-17 0 4,-1 0-4,1 0 9,-18 36 141</inkml:trace>
    </iact:actionData>
  </iact:action>
  <iact:action type="add" startTime="22382">
    <iact:property name="dataType"/>
    <iact:actionData xml:id="d3">
      <inkml:trace xmlns:inkml="http://www.w3.org/2003/InkML" xml:id="stk3" contextRef="#ctx0" brushRef="#br0">21837 6456 0,'36'0'118,"-19"0"-110,18 0 5,18 0-8,-17 0 4,17 0-2,0 0 6,-1 0-9,19 0 9,0-18-8,-19 18-1,-16 0 5,70 0 13,-1 0 10,-87 0-27,0 0 19,17 0-4,35 0-3,-34 0-4,-1 0-8,36 0 7,-54 0 5,36 0-6,-35 0-5,-1 0-2,1 0 6,-18 18 40,18-18-20,-1 0-19,36 0 7,-17 0-6,-1 0-7,0 0-2,0 0 4,1 0 0,-19 0 8,1 17 44,0-17-26,-1 18 58,1-18-76</inkml:trace>
    </iact:actionData>
  </iact:action>
  <iact:action type="add" startTime="26417">
    <iact:property name="dataType"/>
    <iact:actionData xml:id="d4">
      <inkml:trace xmlns:inkml="http://www.w3.org/2003/InkML" xml:id="stk4" contextRef="#ctx0" brushRef="#br0">22155 4904 0,'0'-18'53,"53"0"50,0 1-88,35 17 0,106-18-3,-53 18-6,35-35-3,-35 35 3,1 0 6,-19 0-8,-70 0 2,35 17 4,-53 1 3,-35 0-1,18-18-7</inkml:trace>
    </iact:actionData>
  </iact:action>
  <iact:action type="add" startTime="27603">
    <iact:property name="dataType"/>
    <iact:actionData xml:id="d5">
      <inkml:trace xmlns:inkml="http://www.w3.org/2003/InkML" xml:id="stk5" contextRef="#ctx0" brushRef="#br0">22208 4039 0,'0'-17'7,"17"-1"94,19 18-89,-19-18-1,19 1 9,34 17-15,-52-18-1,17 18 6,0-18 5,1 18-12,-19 0 5,1 0 2,-1 0 20,19 0-13,-19 0 3,1 0-3,0 0-6,-1 0 0,1 0-6,0 0 0,-1 0 17,1 0-9,-1 0-2,19 0-7,-1 0 3,-17 18 0,-1 0 118,1-18-117,0 0 12,-18 17-16,17 1 112,36-18-106,-35 0-5,-1 18 21,1-18-23,0 17 12,-1-17 2,-17 18 251,36-18-235,69 0-16,-34 0 18</inkml:trace>
    </iact:actionData>
  </iact:action>
  <iact:action type="add" startTime="29886">
    <iact:property name="dataType"/>
    <iact:actionData xml:id="d6">
      <inkml:trace xmlns:inkml="http://www.w3.org/2003/InkML" xml:id="stk6" contextRef="#ctx0" brushRef="#br0">22208 2999 0,'35'-18'151,"0"18"-145,-17 0 1,0-18 0,52 18 25,-35 0-4,-17 0-24,0 0 10,35 0 6,-18 0-7,-18 0 2,1 0-7,0 0-4,17 18 3,18-18 2,-18 0 2,-17 18-6,17-18-1,18 17 6,-18-17-2,-17 0 0,53 36 8,-54-36 4,1 0-12,17 17 7,0-17-9,-17 0 11,17 0-5,-17 0-7,0 0 3,-1 0 60,18 18-56,-17-18-2,211 17 13,-158-17-7,-53 0-5,-1 18 2</inkml:trace>
    </iact:actionData>
  </iact:action>
  <iact:action type="add" startTime="33631">
    <iact:property name="dataType"/>
    <iact:actionData xml:id="d7">
      <inkml:trace xmlns:inkml="http://www.w3.org/2003/InkML" xml:id="stk7" contextRef="#ctx0" brushRef="#br0">23672 6403 0,'-18'-18'166,"18"-52"-157,0 17 1,0 0-3,0 35 3,0-35-5,0 18 2,0 0 2,0-1-2,0 19 1,0-18 0,0-1 1,18-105 23,-1-70 4,-17 122-22,18 1 4,0 53-6,-18 0-5,0 17-2,17-17 5,-17-1-7,18 19 5,-18-19-1,0-16 9,0 16-4,18-52-9,-18 53 4,0 0 4,0-36 2,0-17 4,0 17 1,0 36-14,0 17 4,0-17 1,0 17 2,0-17 2,0 0-7,17-18 1,-17 18-3,18-1 8,-18-17-6,0 18 5,0 18-6,0-1 2,0-17-4,0 17 6,0 0-3,0 1 8,0-1 1,17-52-10,-17 34 2,0-17 1,18 0 3,-18 18 8,0-88-12,0 87-1,0 19-2,0-1 8,0 0 5,0 1 108,0-36-115,0 35 0,0-17 2,0 0-7,0-1-1,0 1 12,0 17-10,0-17 12,0 18-4,0-1 2,0 0 23,0 1 77,-18 70-67,-17-36-40,18 1-1,-19 17 6,19-35-2,-1 18-8,-35 35 2,35-36 15,18 1-14,0 0 7,-17-1 3,17 1 4,-18-18-8,18 18 53,18-36 13,-1-17-70,36-1 4,-35 1-1,0 17 7,-1-17-15,19 17 2,-36 1 1,35-18 10,-18 17 0,1 18 3,0-18-9,-18 1-6,17 17 199,19 17-197,-19 19 1,1-1 6,0-18-3,-1 19-3,1-1-2,-1 0 4,19 18-7,-19-17 5,1-1 3,35 18-8,-35 0 3,-1 0 6,19-36-8,-19 1 2,-17 17 5,35 0 4</inkml:trace>
    </iact:actionData>
  </iact:action>
  <iact:action type="add" startTime="36517">
    <iact:property name="dataType"/>
    <iact:actionData xml:id="d8">
      <inkml:trace xmlns:inkml="http://www.w3.org/2003/InkML" xml:id="stk8" contextRef="#ctx0" brushRef="#br0">23354 6279 0,'18'18'178,"0"0"-170,-1-1-3,1 1 5,17 0 0,0-1-4,-17 1 0,17 0 2,-17-18 0,-18 17 15,35 1 111,-17-1-125,-18 1 13,17 17-20,-17-17 15,18 0-2,-18-36 120,18-17-121,-1-1-12,-17 1 12,0 0-12,36-36 15,17-52 0,-36 88-2,36-107-13,-35 90 6,-1-1-1,1 17 10,0 19-1,-18-1 2,0 0-1,0 1 1,17 17 15</inkml:trace>
    </iact:actionData>
  </iact:action>
  <iact:action type="add" startTime="38958">
    <iact:property name="dataType"/>
    <iact:actionData xml:id="d9">
      <inkml:trace xmlns:inkml="http://www.w3.org/2003/InkML" xml:id="stk9" contextRef="#ctx0" brushRef="#br0">20056 6191 0,'0'-17'152,"17"-1"-149,1 0 8,0 18-5,-1-17 0,1-1 3,0 18-2,-1-18 3,1 1-2,17-1-2,-17 18 4,-1-18 17,1 18 2,141 0-24,-124 0 8,18 0-6,0 0 2,17 0-5,-17 0 8,0 0-4,-17 18-4,17-18 2,-18 0 2,53 0 8,35 35 0,-87-35-4,17 0 3,0 0-12,-18 0 2,-18 0 12,1 0 2,17 18-12,-17-18-3,17 0 4,-17 0-5,0 0 11,17 0-12,-18 0 7,36 0 4,-35 0-1,17 18-7,18-18-2,-17 0 4,-1 0 1,-18 0 9,1 0-4,35 0 6,-35 0-5,-1 0-9</inkml:trace>
    </iact:actionData>
  </iact:action>
  <iact:action type="add" startTime="40089">
    <iact:property name="dataType"/>
    <iact:actionData xml:id="d10">
      <inkml:trace xmlns:inkml="http://www.w3.org/2003/InkML" xml:id="stk10" contextRef="#ctx0" brushRef="#br0">21590 5750 0,'36'36'292,"-1"-19"-283,-17 18-2,17-17 1,-18 17 0,19-17 1,17 35-2,-36-35 3,36 17-4,-35 0 2,17-17-2,-35-1 3,18 1 17,-1-18 67,-34 18 32,-1-1-108,0 1-1,1-18-8,-1 18 1,1-1 3,-1 19-8,0-36 5,1 17 4,-1-17 71,18 18-71,-18-18-4,1 0-1,-1 17 3,0 1-4,1 0 5,-18-18 5,35 17 0,0 1 173</inkml:trace>
    </iact:actionData>
  </iact:action>
  <iact:action type="add" startTime="42622">
    <iact:property name="dataType"/>
    <iact:actionData xml:id="d11">
      <inkml:trace xmlns:inkml="http://www.w3.org/2003/InkML" xml:id="stk11" contextRef="#ctx0" brushRef="#br0">21008 6156 0,'0'-18'138</inkml:trace>
    </iact:actionData>
  </iact:action>
  <iact:action type="add" startTime="43410">
    <iact:property name="dataType"/>
    <iact:actionData xml:id="d12">
      <inkml:trace xmlns:inkml="http://www.w3.org/2003/InkML" xml:id="stk12" contextRef="#ctx0" brushRef="#br0">21202 6015 0,'-17'0'10,"-19"0"1,19 17 1,-19-17-8,1 0 1,18 0 2,-1 0 4,-17 0 0,17 0-1,-17 0-5,-1-17-1,1 17 3,0-18 0,-142-17 22,125 17 0,-125-35-19,142 36-5,0 17 0,35-18 7,-18 18 1,18-18 1,-18 1 4,18-18-13,0-1 2,0 1-3,0 17 4,0 1 0,0-1 3,0-17 3,0 17-8,0 1 11,18-36 3,17 35-11,-17-17-4,17 17 5,-17 0 3,17 1-4,0-1 11,1 1-11,17-1 11,-18 18-6,0-18-8,18 18 0,-18 0 1,18 0 3,-35 0-3,35 0 0,0 0 5,-18 0-3,18 0-6,-18 0 3,-17 0 4,17 0 10,-17 18-9,17-18-6,-17 18 10,17-18-1,18 35-10,-18-35 6,-35 17-4,35-17 11,-17 0 0,0 18-3,-1-18 17</inkml:trace>
    </iact:actionData>
  </iact:action>
  <iact:action type="add" startTime="44787">
    <iact:property name="dataType"/>
    <iact:actionData xml:id="d13">
      <inkml:trace xmlns:inkml="http://www.w3.org/2003/InkML" xml:id="stk13" contextRef="#ctx0" brushRef="#br0">21396 5468 0,'-17'-18'69,"-72"1"-59,37-36-3,-213-35 34,194 70-17,-70-70-18,88 70 2,36-17-4,-1 17 2,0 1 3,1 17-4,17-18 3,0 0-2,-18-17 12,18-18-2,0 18 0,0 0 2,0 17-5,0 0-8,0 1 10,0-1 2,0-17-1,18 17 7,-1 18-18,-17-18 4,18 18-5,0 0 2,17-35 2,-17 18 4,-1 17 2,72-36-9,-19 19 2,1-1 2,17 0 5,-35 18 4,-18 0-3,-17 0 2,-1 0 1,19 0 2,-1 0-7,0 0 0,18 0-7,-18 0-3,-17 0 1,17 18 2,0-18 1,1 18 6,52-1 6,-53-17-9,1 18-3,16-18-2,-34 0 1,0 0 1,-1 0 7,-17-35 301,0 17-304,0-70 0,0 70 5,0 1-8,0-1 5,0 0-3,-17 18-6,-1-17 1,0 17 3,-17 0 6,0-18 3,0 18 11,-71 0-24,88 0 4,-35-35-1,18 35 12,-18-18-5,18-17 3,-18 17 1,35 1-5,1-1-10,-1 0 9,0 1-7,1-19 12,-1 1-2,0-18 2,18 36 0,0-1-1,0 0 5,36-17-4,17-18-3,-36 18 1,18-18 1,18 35-11,-17-35-1,-1 18 6,0 0-5,18-1 5,-35 1-1,-18 18-2,88-36 10,-70 17 0,-1 36-2,36-35-6,-35 35-2,-1 0-4,1 0 23,17 0-15,-17 0 0,17 0 9,-17 0-2,17 0-3,0 0 0,1 0 1,52-18-12,-35 18 1,-18 0 3,18 0 8,-35 0 0</inkml:trace>
    </iact:actionData>
  </iact:action>
  <iact:action type="add" startTime="50263">
    <iact:property name="dataType"/>
    <iact:actionData xml:id="d14">
      <inkml:trace xmlns:inkml="http://www.w3.org/2003/InkML" xml:id="stk14" contextRef="#ctx0" brushRef="#br0">11783 5115 0,'0'-17'52,"35"17"-44,54 0 24,-54 0-3,106-18-22,-70 18-1,17 0 0,-18 0-3,-52 0 8,35 0-5,0 0-1,0 0 6,70 18 5,-17-18 0,17 17 0,19-17 2,-125 0-5,1 0-8,17 18 1,18-18 3,-18 0-5,1 0 3,-19 0 1,36 0 5,-18 0 4,-17 0-1,0 0 85,-1 0-92,19 0 4,-19 18-1,1-18-8,17 0 2,36 17-3,-36-17 7,0 0-1,-17 0 7,0 18-11,34-18 3,-34 0 11,17 0-17,-17 17 20,0-17-12,17 0 8,-17 0-1,-1 0-1,1 0 35,17 0-41,0 0-3,36 0 14,-36 0-12,-17 18-4,0-18 2,17 0 0,0 0 9,-17 0 2,-1 0-2,1 0 1,17 0 2,36 0-4,-18 18 0,0-18 7,-36 0-14,1 0-3,0 0-1,-1 0 2,1 0 6,0 0 2,-1 0 46,1-18 199,52 18-248,-52 0-2,17 0-3,36-18 11,-36 1 0,-17 17-3</inkml:trace>
    </iact:actionData>
  </iact:action>
  <iact:action type="add" startTime="53246">
    <iact:property name="dataType"/>
    <iact:actionData xml:id="d15">
      <inkml:trace xmlns:inkml="http://www.w3.org/2003/InkML" xml:id="stk15" contextRef="#ctx0" brushRef="#br0">1729 5239 0,'0'-18'58,"0"53"-17,0 1-31,0 34 20,0-34-16,-18 34-3,1-35-7,17 1 0,0-19 6,0 1-1,-18 17 4,18 18 4,0 18 4,0-36-7,0-17 0,0 34-10,0-34 2,0 0 16,0-1-12,0 1 17,0 0 33,18-1-43,35-17-9,17 0 10,18 18-7,124 0-8,-36-18 5,36 0-1,53 17 19,-18-17-15,158 71-1,-193-71 1,0 17-9,264 36 5,-264-53 8,-36 0 1,106 18-13,-88 17 8,-17-35-1,-36 0-1,35 0-5,-35 0 6,-35 0-4,17 18 1,-52-18 1,105 18 9,-105 17-3,17-35-10,-35 17-1,0-17 5,0 18-1,17-18 8,1 0 0,17 18-8,-52-18-3,16 0 2,-34 17 8,0-17-11,-1 0 17,1 0 119,-18-17-127,0-1-1,18 0-3,-1-17 4,1 0 1,0-53-3,17 52-6,-18-17 11,1-17-10,-18 35-1,18-18 3,-1 0 2,-17-88 10,18 88-8,-18 0-7,0-35 1,0 35 1,35-35 0,-17 35 5,0-18 1,-18 1-6,17 17-2,1 17 3,-18 1-1,0 0 11,17 0-1,-17-1 1,18 19 12,-18-1-8,-18 18 83,-34 0-92,-37-18-1,54 18-6,-35-17 0,-266-19 9,54 36 3,-141 0-1,246 0-4,-69 0-8,157 0 3,-175 0 2,-1-17 9,36-1 0,52 18-5,36-35-4,18 17-3,-106-35-1,123 53 2,-18-17 8,18 17-4,36 0-8,-71 0 7,35 0-5,35 0 2,1 0 1,-89 0 10,106 0-2,-53 0-12,71 0 6,0 0 0,17 0-4,-17 0 5,0 0-5,-1 0-2,1 0 8,17 0-8,-52 0 2,17 0 3,-18 0 7,-17 17 2,18 1 2,34 0-10,1-18-6,0 17 5,-1-17 0,-16 18 11,16-1-9,-17-17-6,36 18-1,-19-18 4,1 0 5,18 0-8,-19 0 0,1 0 5,-36 0 6,19 18 1,16-18-4,19 0-8,-1 0-2,0 17 8,1-17-8,-1 0 6,18 18 29,0 0 0</inkml:trace>
    </iact:actionData>
  </iact:action>
  <iact:action type="add" startTime="56061">
    <iact:property name="dataType"/>
    <iact:actionData xml:id="d16">
      <inkml:trace xmlns:inkml="http://www.w3.org/2003/InkML" xml:id="stk16" contextRef="#ctx0" brushRef="#br0">2734 4692 0,'0'-18'23,"18"18"-13,0 0 42,-1 36-42,1 34 20,-18-35-4,0 124-16,0-106-3,0-18-2,0 1 0,0-1 0,0 0 3,18 0 14,-18-17-10,0 17-8,0 1 2,0-19 1,0 19 4,0 17 7,-18 17-2,18 1 2,0-54-5,0 1-8,-18 0 9,18-1 10,0 1 45</inkml:trace>
    </iact:actionData>
  </iact:action>
  <iact:action type="add" startTime="56821">
    <iact:property name="dataType"/>
    <iact:actionData xml:id="d17">
      <inkml:trace xmlns:inkml="http://www.w3.org/2003/InkML" xml:id="stk17" contextRef="#ctx0" brushRef="#br0">2311 5203 0,'-35'0'5,"70"0"-4,-123 0 6,53 0 0,-18 18 3,35 0 1,0-18-5,1 0-1,17 17 8,0 1 79,0 0-81,0 17-2,0 0 8,0 18 9,17-53-7,-17 18 15,18-18-17,0 0-4,35-35-1,-18-18 0,-18 35 0,19-35 0,-19 35-2,1 1 1,-18-1-3,18 0 4,-18-17 0,0 18-1,0-1-5,0 0 7</inkml:trace>
    </iact:actionData>
  </iact:action>
  <iact:action type="add" startTime="57543">
    <iact:property name="dataType"/>
    <iact:actionData xml:id="d18">
      <inkml:trace xmlns:inkml="http://www.w3.org/2003/InkML" xml:id="stk18" contextRef="#ctx0" brushRef="#br0">2558 5080 0,'0'-18'37,"0"1"-11,-18 34 15,1 1-32,-1-18-1,0 35 9,1 18-1,17-35-1,0-1-11,0 1 4,0 0 2,0-1 3,0 1 1,0 0-7,0 17-2,0-17 7,0-1-2,0 1-7,0 0 10,0 17 10,0-18 3,35 1-18,-17-18 6,-1 18 0,19-18-10,-19 0 7,-17 17 65,36-17-56,-19 0-10,18 0 0</inkml:trace>
    </iact:actionData>
  </iact:action>
  <iact:action type="add" startTime="58517">
    <iact:property name="dataType"/>
    <iact:actionData xml:id="d19">
      <inkml:trace xmlns:inkml="http://www.w3.org/2003/InkML" xml:id="stk19" contextRef="#ctx0" brushRef="#br0">3740 5045 0,'0'17'117,"0"1"-104,0 0-8,0-1 5,0 1-3,0 35 22,0-18 1,0 71-26,-18-88 8,18 17-7,0-17 2,0 17 0,-18 0 13,18-17-8,0-1-6,-17 19-2,17-19 3,0 1 2,0 0 1,0-1-2,-18 1 2,18 17 7,0-17-4,0-1 21,0-52 13,18-18-42,-1-35 7,1 35-8,0-17 4,-1-1-5,36-17 2,-35 0 3,0 35 14,17-88-19,-17 88 13,-1 35 5,-17 0-7,18 18 86,17 0-95,0 0 5,-17 0 10,0 36-5,-1-1 1,36 53-3,-18 53-2,-17-70-8,0-1 6,-1 1-1,-17 17-1,36-17 0,-36-1 6,17-17-2,-17 0-6,0-35 0,0 35-1,0-36 5,0 1 3,0-1-3,0 1-2,0 0 8,0-54 148,-17 1-158,-1 0 3,0-18 3,-70-53 4,-18-17 1,18 35 0,53 35 3,0 35-14,17 0 8,0 18 17</inkml:trace>
    </iact:actionData>
  </iact:action>
  <iact:action type="add" startTime="60542">
    <iact:property name="dataType"/>
    <iact:actionData xml:id="d20">
      <inkml:trace xmlns:inkml="http://www.w3.org/2003/InkML" xml:id="stk20" contextRef="#ctx0" brushRef="#br0">4974 4921 0,'0'-17'21,"0"34"130,0 19-137,0-1 2,0 0-12,0 53 3,0-52 1,-17 140 26,-1-123-18,18 0-1,-17-18 6,17-17-11,0 17-2,0-17 4,-18 35 7,0 17-5,18 18 3,-17-52-1,-1-1 0,18-18 1,0 1 1,0 0-3,0-1 5,-18 1-5,18 0 2,0-1-1,0 1 2,0 0-4,0-1 24,-17-17-25,17 35 3,0-17 0,0 0 14,0-1 39</inkml:trace>
    </iact:actionData>
  </iact:action>
  <iact:action type="add" startTime="61957">
    <iact:property name="dataType"/>
    <iact:actionData xml:id="d21">
      <inkml:trace xmlns:inkml="http://www.w3.org/2003/InkML" xml:id="stk21" contextRef="#ctx0" brushRef="#br0">5433 5309 0,'0'-17'52,"18"70"0,-18-18-43,0 18 13,0 53-14,0-36-1,0 54 1,0-36 6,0 18 3,0-53-12,0-36 10,0 1 63,0-1-61,0 1 14,17-18-16</inkml:trace>
    </iact:actionData>
  </iact:action>
  <iact:action type="add" startTime="62554">
    <iact:property name="dataType"/>
    <iact:actionData xml:id="d22">
      <inkml:trace xmlns:inkml="http://www.w3.org/2003/InkML" xml:id="stk22" contextRef="#ctx0" brushRef="#br0">5486 5309 0,'18'-17'15,"-18"-1"29,17 18-20,-17-18-9,18 18 11,0 0 108,-18 18-127,17 0 1,1 35 9,-18-18 2,0-17-7,0 17-6,0-18-1,0 1 1,0 17-2,0 1 9,0-1-7,-18-35 5,18 18 4,-17 17-10,-1-18 1,0 1 8,18 0 0,-35-1-2,17 1 6,18 0 3,-17-18-9,52 0 182,-17 0-187,-1 0 9,19 17 1,-19-17-1,1 18 1,0-18 0,-18 18 6,17-18 4,1 0-7,-18 17 86</inkml:trace>
    </iact:actionData>
  </iact:action>
  <iact:action type="add" startTime="65432">
    <iact:property name="dataType"/>
    <iact:actionData xml:id="d23">
      <inkml:trace xmlns:inkml="http://www.w3.org/2003/InkML" xml:id="stk23" contextRef="#ctx0" brushRef="#br0">1676 7250 0,'0'-18'55,"0"71"14,0-36-57,-18 125 12,1 52 8,17-159-15,0 53-13,0-53 4,0 18 0,0 18 1,0-36-2,0 71 6,17-18 7,-17 0-4,18-52-4,-18-19-7,0 1-1,0 0 50,0-1-38,0 1-2,18-18-4,-18 17 8,0 1 1,0 0-4,0-1 0,0 54-11,0-18 3,0-18 1,17-17 5,-17-1 6,53-17 159,0 0-161,35 0-15,18 18 14,35 0 0,-35-1 3,-35 1-6,-36-18-12,0 18 1,-17-18 14,88 17 1,35-17-2,53 18 1,-88-18 2,17 18-2,1-18 1,17 17 0,-53-17-2,71 35-12,-71-35 3,-35 0 3,53 0 9,17 0 0,1 0-4,-1 0 4,-70 0-4,-18 0-11,-17 0-1,0 0 4,17 0 9,0 0-7,36 0 8,-1-17 1,-17 17 0,-35 0 0,17 0 3,0 0-9,1 0-8,-1 0 0,0 0 9,-17 0 5,-1 0-1</inkml:trace>
    </iact:actionData>
  </iact:action>
  <iact:action type="add" startTime="68918">
    <iact:property name="dataType"/>
    <iact:actionData xml:id="d24">
      <inkml:trace xmlns:inkml="http://www.w3.org/2003/InkML" xml:id="stk24" contextRef="#ctx0" brushRef="#br0">7814 6103 0,'0'-18'22,"0"36"-7,0 17-6,0 36 2,0-18-3,0 53-1,0-36-1,0 71 2,0-70 5,0 35 5,-17 229-13,-1-229-1,0-18 3,-34 106 14,52-141-7,-18 35-9,-17 18 2,35-18 2,-18 71 6,-35 35 1,35-53 3,1-71-12,-19 19-2,36-54 4,-35 35 6,35-34-1,-17 34-9,-1-34 1,18 17 7,-18 17-5,1 18-3,-1-35-1,18 35 1,-18-17 14,1 17-17,17-35 10,-18 18-9,18-18 3,0-1 3,-18-16 8,18-19 17,0-34 75,18 17-92,0-18-12,17 0-1,0 18 7,1-17-7,16 17 13,19 0-1,88-18 0,17 18 1,-17 0-1,35 18 1,-35 35-3,-71-18-7,-18-17-1,19-1-3,-36 19 7,-36-36-5,18 17 4,1 1-2,-1-18 1,-17 0 8,-1 0 4,1 0-9,0-18-5,-1 18 4,-17-17-5,18 17 0,0 0-2,-1-18 4,1 0-1,-1 18 4,19-17 7,-36-1 42,35-53-42,-17 19-9,-1-19 8,1 18-4,17-35 1,0-36-10,-35 54 3,18-36 2,-18 53 1,0-88 6,0 35 1,0-53 9,0 106-9,0-70-2,0-36 2,0 71-2,0-53 3,0 35 4,0-70-8,0 123 2,0-35-2,0-1 2,18-16-2,-18 69-1,0 1-3,0 0 5,0-53-2,17 35 1,-17 17-1,0-34 1,18 17-7,-18-35 6,0 70-4,18 0-4,-18 1 9,0-1 0,0 1-9,0-1 6,17-17 4,-17 17-6,0-17 2,0-1 2,18 36-7,-18-17 4,0-1 30,0-17 1,0-18-37,18 18 10,-18 17 13</inkml:trace>
    </iact:actionData>
  </iact:action>
  <iact:action type="add" startTime="71383">
    <iact:property name="dataType"/>
    <iact:actionData xml:id="d25">
      <inkml:trace xmlns:inkml="http://www.w3.org/2003/InkML" xml:id="stk25" contextRef="#ctx0" brushRef="#br0">3775 6174 0,'0'-18'4,"0"36"83,-18-18-75,18 35-1,-17 0 9,-1 36-14,18-36 4,-18 18-5,1-18 0,-1 36-1,18-36 9,-17 18-8,-1-18 2,0 89 7,-35-18 3,18 17 0,17 18 0,18-88-4,-17 0 0,-1 35-9,18-35 3,0-18 2,0-17-1,-17 17 4,-1 18 10,18-18-7,0-17-5,0 17-5,0 1-1,0-1 4,-18-17 10,18-1-14,0 1 8,0-1-8,0 1 11,0 0 1,0-1 69,0 1 5,36-18 3,-19 0-77,18 0-10,-17 0 0,0 0 10,17 0-11,-17 0 6,-1 0-7,1 0 4,0 0 262,-1 0-249,1 0-12</inkml:trace>
    </iact:actionData>
  </iact:action>
  <iact:action type="add" startTime="75578">
    <iact:property name="dataType"/>
    <iact:actionData xml:id="d26">
      <inkml:trace xmlns:inkml="http://www.w3.org/2003/InkML" xml:id="stk26" contextRef="#ctx0" brushRef="#br0">7673 7726 0,'0'-18'6,"0"1"55,36 17 22,-1-18-72,106 18 23,-106 0-24,0 0-6,-17 0 152,0 0-125,17 18-24,106 17 11,18 0 2,-71-35-4,0 35-8,-52-35-5,-19 0 9,1 0-4,-1 18 11,36 0-5,-17-18 2,-19 17 1,1-17 89,17 0-99,0 0 7,-17-17 3,0 17-2,-1 0-8,1 0 18,17 0-7,-17 0-5,0 0-2,17 0 10,-17 0-11,-1 0 6,36-36 70,-53 19-77,35-19 0,1-16 18,-1 16-19,-35 19 0,18 17 0,-36 0 61,0 17-60,18 1-3,-17 0 7,-19-1-8,19 1 8,-19-1 0,1 1-8,-18 35-2,-17-35 5,17 17 1,-35 18 2,-1 0 6,1 35 1,-35-35 3,35 0-11,35-18-5,0-17-1,-35-1 3,52 1 3,-34 35 1,17-35 5,35-1-2,-35 18-9,53-17 7,-35 0 6,0-1-2,-18 36 2,17-35-6</inkml:trace>
    </iact:actionData>
  </iact:action>
  <iact:action type="add" startTime="77536">
    <iact:property name="dataType"/>
    <iact:actionData xml:id="d27">
      <inkml:trace xmlns:inkml="http://www.w3.org/2003/InkML" xml:id="stk27" contextRef="#ctx0" brushRef="#br0">7550 8484 0,'0'-17'32,"53"17"66,-18 0-90,18 0 0,194 0 25,211 0-1,-334 0-13,-71 0-6,35 17-5,18-17-2,-18 0 6,-17 0-3,70 0-6,0 18 4,0-18 3,124 35 3,-107-17 5,-70-1-2,-70-17-3,0 0 104</inkml:trace>
    </iact:actionData>
  </iact:action>
  <iact:action type="add" startTime="84068">
    <iact:property name="dataType"/>
    <iact:actionData xml:id="d28">
      <inkml:trace xmlns:inkml="http://www.w3.org/2003/InkML" xml:id="stk28" contextRef="#ctx0" brushRef="#br0">5856 6174 0,'0'-18'69,"0"36"4,0 17-57,0-17-2,0 52-10,0-35 3,-17 18 1,17 18 8,0-18 1,-18-18 0,18-17 3,0-1-9,0 1-3,-17 17-3,17 1 3,0-19 1,0 1 4,0 17-2,-18 18 11,18-18-15,0-17-2,-18 0 0,18-1 6,0 18 4,0-17-2,0 0-8,-17 17-2,17-17 8,0-1 2,0 1-5,0 0 15,0 17-2,0-18-19,0 19 15,0-19-1,0 1 6,0 0 76</inkml:trace>
    </iact:actionData>
  </iact:action>
  <iact:action type="add" startTime="85726">
    <iact:property name="dataType"/>
    <iact:actionData xml:id="d29">
      <inkml:trace xmlns:inkml="http://www.w3.org/2003/InkML" xml:id="stk29" contextRef="#ctx0" brushRef="#br0">3757 7920 0,'0'-18'30,"0"1"-16,0-1-5,18 0-2,0 18-2,-18-17 2,17 17 1,1 0 15,0 0 2,105 0 6,-70 0-15,53 0-1,-18 0 1,-53 17-3,1-17 0,-19 0 0,54 0 1,35 18-5,-71-18 1,53 18-4,18-18 9,-36 17 0,-34-17-5,-1 18-4,0-18 1,1 0-3,-1 0 1,0 18 9,-17-18-6,35 0-2,-18 17-3,0-17 5,-17 0 2,0 0 4,-1 18-5,18-18-4,1 0-2,-19 0 12,1 0-7,0 0-1,-18 17 120</inkml:trace>
    </iact:actionData>
  </iact:action>
  <iact:action type="add" startTime="87201">
    <iact:property name="dataType"/>
    <iact:actionData xml:id="d30">
      <inkml:trace xmlns:inkml="http://www.w3.org/2003/InkML" xml:id="stk30" contextRef="#ctx0" brushRef="#br0">6033 7267 0,'0'-17'54,"17"17"-47,-52 0 62,18 0-60,-54 0 25,18 0-16,18 0-1,0 0-2,17 0 2,-17 0 1,17 17-3,-17 1-2,-18-1-8,35 1 2,-17 17-3,0-17 1,17 0 4,0-18-2,18 17 7,-35-17 3,35 18-1,-18 0 1,1 17 0,-1-17-3,0-1-9,18 1 3,-17-1 1,-18 36 11,35-17-15,-18-19 0,18 1 4,-18 0-1,1 34 13,-1-34-5,18 35-7,0-18-4,0-17 6,0 17-2,0-17 4,0 0 1,0-1-3,0 1-2,0 17 7,0-17 1,0-1 4,0 1 1,18 0-1,-1-1-9,1 1-2,17 0 5,0 17 8,18 18-9,-17-36-5,-1 1-5,0 0 0,1-1 4,-1-17-2,0 0 10,-35 18-3,53-18-9,-35 0 3,17 0 1,0 0 9,36 0-1,-18 0 0,0-35 4,-18 17-9,-18 0-3,-17 1-5,18-1 16,0 0-9,-1 18 4,1-35 4,17 0 1,1 0-10,-19 17-3,18-35-2,1 18 1,-36 17 6,35-17-1,-17-18 4,-1 0-9,-17 18-3,18-1 5,-18 19 0,0-18 9,0 17-3,18-17-9,-18-1 8,0 1 7,0 17 0,0 1-7,0-1-1,0 1 18,0-1-11,0 0-7,0 1-3,0-1-1,0 0-4,0 1 4,0-19 7,-36 19-2,1-19 4,0 36 1,17-17-4,-17 17 1,0-18 1,-36 18-2,36 0-1,-18 0 0</inkml:trace>
    </iact:actionData>
  </iact:action>
  <iact:action type="add" startTime="89665">
    <iact:property name="dataType"/>
    <iact:actionData xml:id="d31">
      <inkml:trace xmlns:inkml="http://www.w3.org/2003/InkML" xml:id="stk31" contextRef="#ctx0" brushRef="#br0">6280 6668 0,'0'-18'28,"0"0"61,-18 36-42,-17 17-39,-18 18 27,18-35-21,17 17 7,0-35-10,1 18-4,17-1 8,0 19-1,0-1-11,-18 0 3,18-17 4,-18-1 5,18 36 0,-17-17 1,17-19 1,0 36 1,0-35-5,0-1-8,0 1 1,17-18-2,-17 18 2,18-18 17,0 0-14,35 17 8,0-17 1,-18 0-7,-18 0-3,19 0-3,-19 0-2,1 0 10,0-17 52,17 17-54,-35-36 0,18 36-2,-18-17 6,17-1-4,-17 0-6,18 1 6,-18-1-6,0 1-2,0-1 10,18-17 3,-18 17-1,0-35-9,0 18 4,-18 17-6,18 1 5,-18 17-5,18-36 4,-17 36 6,17-17-1,0-1-8,-36-17 2,1 17 3,17 18 2,1 0 44</inkml:trace>
    </iact:actionData>
  </iact:action>
  <iact:action type="add" startTime="91471">
    <iact:property name="dataType"/>
    <iact:actionData xml:id="d32">
      <inkml:trace xmlns:inkml="http://www.w3.org/2003/InkML" xml:id="stk32" contextRef="#ctx0" brushRef="#br0">6368 7973 0,'35'0'132,"1"0"-115,-1 0-10,0 0-2,-17 0-1,35 0 7,-18 0-6,0 0 6,0 0 0,1 0-4,-1 17 6,0-17 13,71 18-20,-71 0-2,-17-18 9,0 0-7,17 0 2,-17 0 7,-18 17-4,17-17-6,19 0 0,-19 0 5,1 0-1,17 0 1,-17 0-1,-1 0-2,19 0 8,-1 0 3,-17 0 0,-1 18-6,1-18 6,-1 18 3,1-18-11,0 0-5,-1 0 18,1 0-8,0 17 2,17-17-1,-35 18-3,35-18-8,-17 0 7,-1 0 0,19 0 10,-19 0-13,1 0-4,-18 18 81,0-1-51</inkml:trace>
    </iact:actionData>
  </iact:action>
  <iact:action type="add" startTime="92538">
    <iact:property name="dataType"/>
    <iact:actionData xml:id="d33">
      <inkml:trace xmlns:inkml="http://www.w3.org/2003/InkML" xml:id="stk33" contextRef="#ctx0" brushRef="#br0">7268 7867 0,'17'18'171,"36"17"-162,35 18 15,-35-18-17,0-17-2,-18-1-1,-17 1 8,0 0-7,-1-18 3,-17 35 84,0-17-83,0 34 9,-53 72 19,36-71-26,17-36-7,-18-17 59,18 18-37,0 0 8</inkml:trace>
    </iact:actionData>
  </iact:action>
  <iact:action type="add" startTime="99647">
    <iact:property name="dataType"/>
    <iact:actionData xml:id="d34">
      <inkml:trace xmlns:inkml="http://www.w3.org/2003/InkML" xml:id="stk34" contextRef="#ctx0" brushRef="#br0">7673 6950 0,'0'-18'15,"36"18"66,-1 0-74,18 0 1,17 0 3,-17 18 14,177 35-20,-125-36 2,-16 19 20,-72-36-13,71 35 4,-52-18-6,-1 1-7,18 0 1,-18-18 4,18 17-6,35 1 7,0 35-3,-52-53-4,17 18 1,0-1 10,-18 1-11,0-18 6,0 17-3,1-17 0,-1 18-4,0-18 3,-17 0 3,-1 0 10,1 0 105,-18 18-98</inkml:trace>
    </iact:actionData>
  </iact:action>
  <iact:action type="add" startTime="105976">
    <iact:property name="dataType"/>
    <iact:actionData xml:id="d35">
      <inkml:trace xmlns:inkml="http://www.w3.org/2003/InkML" xml:id="stk35" contextRef="#ctx0" brushRef="#br0">7603 7038 0,'-18'0'122,"18"18"-115,0 17 4,0 71 19,0-71-25,-18 0-1,18 18 13,0-18-12,0-17 9,0 17 3,0 1-12,0-19 14,0 1 64,0 0-36</inkml:trace>
    </iact:actionData>
  </iact:action>
  <iact:action type="add" startTime="107848">
    <iact:property name="dataType"/>
    <iact:actionData xml:id="d36">
      <inkml:trace xmlns:inkml="http://www.w3.org/2003/InkML" xml:id="stk36" contextRef="#ctx0" brushRef="#br0">7850 6156 0,'0'-18'32,"17"18"77,19 0-100,-1 0 0,18 36 1,106 34 13,123 1 12,-229-36-23,-18-17-1,53 17-7,-17-17 4,-36-1 1,18-17-2,35 35 9,-35-35 2,-18 0-12,-17 18-1,0-18 8,-1 0-4,54 18 11,-54-18-8,1 0 3,0 0 2,-1 0 37,1 0-44,0 0 0,-1 0-1,1 0 8</inkml:trace>
    </iact:actionData>
  </iact:action>
  <iact:action type="add" startTime="109066">
    <iact:property name="dataType"/>
    <iact:actionData xml:id="d37">
      <inkml:trace xmlns:inkml="http://www.w3.org/2003/InkML" xml:id="stk37" contextRef="#ctx0" brushRef="#br0">7462 6332 0,'0'-17'86,"52"17"-72,-16 0-11,-1 0 2,-17 0 0,35 0 21,-36 0 7,-17 35-2,0 36-6,-17-36-16,-1 0-4,-17 0 3,17 36-5,-17-53 3,17 17 7,0-17-3,1-18-5,-1 0-1,1 17 10,-19 1 3,19-1 3,-1-17-9,0 18-5,1-18-1,-1 0 0,0 18 3,1-1 11,-1-17-5,1 0 47,-1 0-32,18-17 3,18 17-25,52 0 12,-35 0-2,18 0-3,-35 0-3,17 0-5,-17 17 1,17 1 11,0-18-10,1 18-2,-1-18 4,-17 0-3,17 0 4,-17 0-5,-1 0 4,-17 17 122</inkml:trace>
    </iact:actionData>
  </iact:action>
  <iact:action type="add" startTime="135256">
    <iact:property name="dataType"/>
    <iact:actionData xml:id="d38">
      <inkml:trace xmlns:inkml="http://www.w3.org/2003/InkML" xml:id="stk38" contextRef="#ctx0" brushRef="#br0">11942 6597 0,'0'-18'23</inkml:trace>
    </iact:actionData>
  </iact:action>
  <iact:action type="add" startTime="136570">
    <iact:property name="dataType"/>
    <iact:actionData xml:id="d39">
      <inkml:trace xmlns:inkml="http://www.w3.org/2003/InkML" xml:id="stk39" contextRef="#ctx0" brushRef="#br0">12912 7673 0,'35'0'165,"-17"0"-156,0 0 2,-1 18-1,18-18-3,-17 0 3,0 0 11,-1 0-11,1 0 23,0 0-28,176 35 28,-106-18-20,71 1-10,-106 0 13,-1-18-10,37 0-3,-54 0 2,-35 17 307</inkml:trace>
    </iact:actionData>
  </iact:action>
  <iact:action type="add" startTime="138006">
    <iact:property name="dataType"/>
    <iact:actionData xml:id="d40">
      <inkml:trace xmlns:inkml="http://www.w3.org/2003/InkML" xml:id="stk40" contextRef="#ctx0" brushRef="#br0">14288 7673 0,'0'-18'14,"35"18"229,0 0-235,54 36 1,-19-19 1,107 36 17,-89-53 1,88 53-24,-141-53 7,1 18-7</inkml:trace>
    </iact:actionData>
  </iact:action>
  <iact:action type="add" startTime="141152">
    <iact:property name="dataType"/>
    <iact:actionData xml:id="d41">
      <inkml:trace xmlns:inkml="http://www.w3.org/2003/InkML" xml:id="stk41" contextRef="#ctx0" brushRef="#br0">15187 7461 0,'53'0'602,"18"0"-594,-18 0 1,17 0 2,19 0-3,-37 0 4,1 0-7,-17 0 3,-1 18 0,-17-18 1,-1 0 8,-17 18 242</inkml:trace>
    </iact:actionData>
  </iact:action>
  <iact:action type="add" startTime="144020">
    <iact:property name="dataType"/>
    <iact:actionData xml:id="d42">
      <inkml:trace xmlns:inkml="http://www.w3.org/2003/InkML" xml:id="stk42" contextRef="#ctx0" brushRef="#br0">12841 8943 0,'0'-18'4,"0"1"88,53-1 0,0 18-85,-17-18 8,-19 1-7,18 17-4,1-18 2,17 18-3,0 0 3,17 0 3,36-18 17,-88 18 12,-1 0-28,1-17 65,17 17-65,0 0-3,1 0-1,17 0-3,-18 0 4,-17 0 2,34 0-1,-16 17 3,-1-17 2,0 0-7,1 0 6,-19 0-8,1 0 11,-18 18 1,17-18 1,1 0 0,0 0 18,-1 0 162,1 0-174,0 18-15,-1-18 7,1 0 374,0 0-298</inkml:trace>
    </iact:actionData>
  </iact:action>
  <iact:action type="add" startTime="149919">
    <iact:property name="dataType"/>
    <iact:actionData xml:id="d43">
      <inkml:trace xmlns:inkml="http://www.w3.org/2003/InkML" xml:id="stk43" contextRef="#ctx0" brushRef="#br0">16334 6791 0,'0'-18'7,"0"54"26,0-1-23,0 18-2,0 0 1,0 17-2,0-17-3,0 0 4,35 441 25,0-194 10,-35-247-27,36 53-7,-36-89 6,17 36-5,1-18 3,-18-17-1,18 53 1,-18-1-4,17 18 2,36 36 1,18 70-3,-54-106-3,1-17 3,-18-1-4,18-17 4,-18-18-5,0 18 2,0 0-1,17-17 3,-17-1 3,0 18 4,0-18 2,0-17-3,0 17-7,0 0-3,0 0 0,0-17 5,0 0-1,0-1 2,0 1-1,0 0 10,-17-18-3,17 17 1,0 19 2,0-19-3,0 1 104,53-36-83,35-17-29,-35 17 9,-18 1-4,89-1-6,-54 0-2,1 18 3,-1 0 0,-17 0 1,71 0 11,-89 0-3,35 0-8,-17 0-3,-35 0-2,52 18 2,-17-18 0,0 0 9,0 0 0,71 0-10,-89 0 2,-17 0 2,-18-18 103</inkml:trace>
    </iact:actionData>
  </iact:action>
  <iact:action type="add" startTime="152067">
    <iact:property name="dataType"/>
    <iact:actionData xml:id="d44">
      <inkml:trace xmlns:inkml="http://www.w3.org/2003/InkML" xml:id="stk44" contextRef="#ctx0" brushRef="#br0">15964 7338 0,'0'-18'55,"52"0"-44,1 18 3,0 0-8,0 0-1,-18 0 2,-17 0 2,88 36 22,-88-1 6,-1 0-29,1 1-2,17 34-1,-17-17-1,-1 0 5,19 35 2,-19 0-4,1-52-3,0 17 4,-1-36 1,1 19-2,0-19 17,-18 1-17,0-1 3,0 19-1,0 34 12,0-34-11,0 16-1,0 1-5,0 0 2,0 18 2,-18-36-4,0 18 5,1-18-3,-1 1 5,-35 34 1,18-17 5,-18-18-1,0 36 1,-53-18 3,53 0-4,-123 53-5,-36-18-7,89-18 2,70-34 3,-35-1-2,52-17 3,-17 17 7,53-18 123</inkml:trace>
    </iact:actionData>
  </iact:action>
  <iact:action type="add" startTime="153043">
    <iact:property name="dataType"/>
    <iact:actionData xml:id="d45">
      <inkml:trace xmlns:inkml="http://www.w3.org/2003/InkML" xml:id="stk45" contextRef="#ctx0" brushRef="#br0">15575 8855 0,'-17'0'6,"-18"35"3,-1 36 19,19-71 2,-54 52-25,71-16 80,0-19-77,0 1 5,0 17-3,0-17-3,0 17-3,0-17 3,0 0 0,0-1 2,0 1 21,0-1-12,35 19 6,1-19-17,-19 36-1,36-17 6,-35-19 5,-18 1 86</inkml:trace>
    </iact:actionData>
  </iact:action>
</iact:actions>
</file>

<file path=ppt/ink/inkAction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20-04-27T03:28:37.8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3613">
    <iact:property name="dataType"/>
    <iact:actionData xml:id="d0">
      <inkml:trace xmlns:inkml="http://www.w3.org/2003/InkML" xml:id="stk0" contextRef="#ctx0" brushRef="#br0">14023 141 0,'18'0'66,"0"0"-61,158-53 30,-123 53-26,176-17 13,18 17-5,-35 17-1,52 1 0,-34 52 2,-142-52-3,53 35-13,-106-35 5,1-18 1,-19 0 9</inkml:trace>
    </iact:actionData>
  </iact:action>
  <iact:action type="add" startTime="14741">
    <iact:property name="dataType"/>
    <iact:actionData xml:id="d1">
      <inkml:trace xmlns:inkml="http://www.w3.org/2003/InkML" xml:id="stk1" contextRef="#ctx0" brushRef="#br0">6880 1588 0,'0'0'0,"0"-18"3,0 0 4,0-17 2,-36-18 20,-87-18 4,35 71-14,-142 0-2,-87 0-2,17 89 3,-53 34-1,265-52-4,-106 35-11,-124 193 6,248-193 1,-195 212 7,71 70 4,124-194 0,52-35-11,18-54-6,0 1-1,18-18 5,52 1 13,1-19-19,123 18 16,0-70-2,-53-18-13,-35 0-1,176 0 6,-141 0 1,441-159 8,-141 0 1,53-158 1,-265 88-2,-123 70 1,-88 0-1,-1-35 1,-17 141-10,-35 18 2,-35-89 8,-36 19 0,53 69 0</inkml:trace>
    </iact:actionData>
  </iact:action>
  <iact:action type="add" startTime="17025">
    <iact:property name="dataType"/>
    <iact:actionData xml:id="d2">
      <inkml:trace xmlns:inkml="http://www.w3.org/2003/InkML" xml:id="stk2" contextRef="#ctx0" brushRef="#br0">10637 6227 0,'53'0'124,"-18"0"-115,0 0 1,53 0-1,-52 0-3,34 0 2,71 0-4,-70 17 5,87 1 1,19 17-2,-36-35-2,18 18 2,194-18 21,-265 0 16,-71 0 41,1-36-80</inkml:trace>
    </iact:actionData>
  </iact:action>
  <iact:action type="add" startTime="18419">
    <iact:property name="dataType"/>
    <iact:actionData xml:id="d3">
      <inkml:trace xmlns:inkml="http://www.w3.org/2003/InkML" xml:id="stk3" contextRef="#ctx0" brushRef="#br0">11624 1817 0,'0'17'82,"0"1"-66,0 0-11,0 17 4,-17 0 2,17-17-3,0 35-3,-18-18 3,-35 159 17,0 88 9,36-229-13,-1-17-10,18 34-9,0-35 0,-18 18 5,18-17 1,-17 17 9,17-18-3,0 53-13,0-53 5,0 1 20,-18 34-25,18 1 20,0-18-7,0-18-8,0 0-4,0 18 4,-18-18-2,18 1 9,0 52 5,0-35-2,0 17-15,0-34 6,0 16 1,-35 90 9,17-1-1,1 0 1,-1 18-1,1-1 1,-19 36 8,36-141-11,0-18-3,-17 18-9,17-35 12,0 0-13,0-1 29,0 1-11,0 0-15,0-1 25,0 1-26,0 0 54,17-18-27,19 0-19,34 0 6,71-18 2,-88 18-18,35-18 4,-17 18 13,35 0-11,-53 0-4,35 0 1,-18 0 7,36 0 4,-53 0 1,-18 0 3,1 0-4,-19-17 1</inkml:trace>
    </iact:actionData>
  </iact:action>
  <iact:action type="add" startTime="19774">
    <iact:property name="dataType"/>
    <iact:actionData xml:id="d4">
      <inkml:trace xmlns:inkml="http://www.w3.org/2003/InkML" xml:id="stk4" contextRef="#ctx0" brushRef="#br0">12065 4621 0,'0'18'132,"18"-18"-127,-18 18 27,18-18-31,35 35 0,-36-17 15,-17-1-14,53 18 13,0 1 2,-35-36-4,-1 0 4,-17 17 104,0 1-92,0 17-27,-17-17 13,-1 17-8,0 18-2,1-35 7,-1-1-5,0 19 14,18-1-6,0-17 2,-17-18 1,-1 17-3,18 1 16,-17-18 19</inkml:trace>
    </iact:actionData>
  </iact:action>
  <iact:action type="add" startTime="24760">
    <iact:property name="dataType"/>
    <iact:actionData xml:id="d5">
      <inkml:trace xmlns:inkml="http://www.w3.org/2003/InkML" xml:id="stk5" contextRef="#ctx0" brushRef="#br0">16440 1782 0,'0'17'110,"0"1"-105,0-1-1,0 1 0,0 0 3,0-1 19,17 72 7,-17-72-16,0 36 0,0 0 0,0-35-2,0-1-12,0 19-2,0-19 4,0 1 5,0 17 8,-35-35 237,17 0-251,1-18 3,-1 18-1,-17-17 11,0-1-2,-1 18 2,19-17-2,-1 17 1,0 0 1,1 0 3,-1 0 3,1 0 17,-1 0 73,0 0-106,-35 35 9,18 0-2,-35 18 4,34 0-1,1-35-2,17 17-13,1 0-1,-1 0 7,0 1 1,-34 70 7,34-71 0,0 0-2,-17 36-12,35-36 2,-18 18 9,-17 17 2,0 1 1,17 0 2,-17-1-1,0 36 0,-1-36-1,19-34 1,-19 34 0,36 1 6,-17-36-14,17-17-2,-18 17-3,18-17-2,0-1 12,0 1 8,0 0 4,0-1 4,18 1-13,-1-18 78,1-35-82,0-18-3,-18 17 5,17-34 1,1-71-12</inkml:trace>
    </iact:actionData>
  </iact:action>
  <iact:action type="add" startTime="26837">
    <iact:property name="dataType"/>
    <iact:actionData xml:id="d6">
      <inkml:trace xmlns:inkml="http://www.w3.org/2003/InkML" xml:id="stk6" contextRef="#ctx0" brushRef="#br0">15928 2240 0,'0'18'109,"0"-1"-103,-17-17 6,17 18-7,-18 17 19,0 1 9,-17 34-29,35-35 1,-18 1 4,1 34 7,-1 1-1,1-1 1,-1 19 2,0 16 1,1-69-5,-1 70-11,0-54 0,1 19 8,-1 35 5,-35 17 1,35-17 2,18-53-12,-17 18 1,-1-18-2,18-1 6,-17 19 5,-1 52-11,18-87 2,0-19-7,-18 19 14,18-19-14,0 54 15,0-53 2,0 34-2,0 19 0,0 0 6,0-1-1,0-35-12,0 1-7,0-1 2,0 0 7,0 0 11,0-17-13,0 17-6,0-17-1,0 0 11,0 35 4,0-36-1,0 36 2,0-18-4,0 1-13,0-19 5,0 1 5,0 0 5,18-18 1,-18 17 15,18-17-20,-1 0-6,1 0 11,-18 18-1,35-18-15,-17 0 6,17 0 9,0 0-6,-17 0 5,0 0-14,52 0 16,1-18 0,-18 1-1,-18 17 1,-17 0 0,34 0-13,-16 0 5,-19 0 0,54 0 1,-18 0 8,-36 0 95,1 0-72</inkml:trace>
    </iact:actionData>
  </iact:action>
  <iact:action type="add" startTime="28399">
    <iact:property name="dataType"/>
    <iact:actionData xml:id="d7">
      <inkml:trace xmlns:inkml="http://www.w3.org/2003/InkML" xml:id="stk7" contextRef="#ctx0" brushRef="#br0">16246 4304 0,'17'0'4,"1"0"28,-18 18-21,18-18-4,-18 17 5,17-17-4,-17 18 15,36-1 10,-19 1-17,-17 0 1,18-1 13,-1 1-15,-17 17-7,18-35 7,-18 18-1,35 35-11,-17-53 4,-18 17 8,0 1-5,18 0 7,-1 17 1,1-17-1,-18-1 72,0 1-82,0 0 4,-35 17 2,17-18-2,0 19-10,1-19 9,-19 19-1,1-19 5,0 1 2,-36 0 0,71-1 3,-17-17 12</inkml:trace>
    </iact:actionData>
  </iact:action>
  <iact:action type="add" startTime="31961">
    <iact:property name="dataType"/>
    <iact:actionData xml:id="d8">
      <inkml:trace xmlns:inkml="http://www.w3.org/2003/InkML" xml:id="stk8" contextRef="#ctx0" brushRef="#br0">17304 4939 0,'0'-18'194,"0"1"-174,0-1-14,0 0-2,0 1 6,0-1-5,0 0 18,0 1-13,0-1 3,0 0-5,0 1 15</inkml:trace>
    </iact:actionData>
  </iact:action>
  <iact:action type="add" startTime="32656">
    <iact:property name="dataType"/>
    <iact:actionData xml:id="d9">
      <inkml:trace xmlns:inkml="http://www.w3.org/2003/InkML" xml:id="stk9" contextRef="#ctx0" brushRef="#br0">17392 4868 0,'18'0'15,"0"18"0,-1-18-6,18 0 6,1 0-14,17 0 3,35 18 7,88-1 8,-17 1-4,35 17 2,-70-17-1,-36-18 1,-53 0-1,0 0 1,53 17 2,-35-17-3,36 0 3,-37 0-8,1 0-8,36 0-2,-37 0 15,19 0-2,-36 0-12,36-17-1,-1-18 12,-34 35-11,17 0 15,-36-18-1,19 18-15,-36-18 73,0 1-48,17-1-16,-17 0-3,0-52 7,18-18 4,-1-54-1,1-34 4,-18 88-10,0 17-3,0-34-4,0 16-1,0 19-1,0-36 14,18 71-15,-18-54 15,0 54 0,0-53-14,0 70 4,0-17 3,0 0 8,-18 35 15,18-18-27,-18 0 25,1 18-13,-1-35-2,-52 0-14,34 17 7,-34 1 0,-54-1 10,-105-35 0,0 18-4,17-18 3,124 35-1,0-17 1,52 35 0,19-18-1,-1 18 1,0 0 52</inkml:trace>
    </iact:actionData>
  </iact:action>
  <iact:action type="add" startTime="33992">
    <iact:property name="dataType"/>
    <iact:actionData xml:id="d10">
      <inkml:trace xmlns:inkml="http://www.w3.org/2003/InkML" xml:id="stk10" contextRef="#ctx0" brushRef="#br0">18327 3016 0,'0'36'4,"-35"-1"8,17 0 5,-70 71 1,53-71-10,17 0 0,0-17 0,18 0 4,-17-1 16,17 1 140,17 0-160,1-18 1,17 17 10</inkml:trace>
    </iact:actionData>
  </iact:action>
  <iact:action type="add" startTime="49936">
    <iact:property name="dataType"/>
    <iact:actionData xml:id="d11">
      <inkml:trace xmlns:inkml="http://www.w3.org/2003/InkML" xml:id="stk11" contextRef="#ctx0" brushRef="#br0">12577 6473 0,'-35'-17'163,"-1"-18"-154,19 17-2,-36 0 1,17 1-2,-140-72 23,141 72 3,-177-36-30,159 35-1,0-35 5,18 53 2,-18-17 10,18 17-3,-89 0-13,71 0 1,1 0 10,-72 0 3,18 17 0,36 54 1,-36-1 1,71-17-4,-1 0-11,19-17-2,-19-1 2,1 0 7,0 18 7,0 35 1,-18 18-1,35 18 1,18 17-3,-18-106-1,18 18-12,0 0-1,0 35 6,36-35 1,-1 35 8,0-17 0,0 17 2,36 0-1,17-17-1,0-36 2,71 0-2,-18 0 2,-70-35-4,35 0-11,-18 0-2,-35 0 4,88 0 4,-18-17 8,54 17 0,-1-18-1,-88 0 2,-52 1-15,-1-1 11,18 1 0,-53-1-10,0 0-2,17-17 0,19 17 9,-19-52 5,19 35 1,-36-54-2,17-17 3,-17 36-2,0-18 2,0 35-4,0 18-12,0 17 0,0 0 11,0-17-12,0-18 14,0 0 7,-17 36-5,17-1-5</inkml:trace>
    </iact:actionData>
  </iact:action>
  <iact:action type="add" startTime="51966">
    <iact:property name="dataType"/>
    <iact:actionData xml:id="d12">
      <inkml:trace xmlns:inkml="http://www.w3.org/2003/InkML" xml:id="stk12" contextRef="#ctx0" brushRef="#br0">12118 7038 0,'-17'0'231,"17"35"-223,0 0-3,-18-17 10,18 0-4,0 17-6,0-17 2,-18 17 0,1 18 23,-1 17 4,18-52 28</inkml:trace>
    </iact:actionData>
  </iact:action>
  <iact:action type="add" startTime="53617">
    <iact:property name="dataType"/>
    <iact:actionData xml:id="d13">
      <inkml:trace xmlns:inkml="http://www.w3.org/2003/InkML" xml:id="stk13" contextRef="#ctx0" brushRef="#br0">9719 9172 0,'18'0'90,"17"0"-67,-17 0-15,17 0 0,0 0 0,18-17-2,0 17 4,71-36-1,-71 19-2,88-1 2,229-53 20,-229 71 2,106-17-27,-176 17 4,-36 0-3,36 0 12,-1 35-1,1-17 2,17 35-1,-35-18 0,-35-35-2,-1 35-14,1-17 6,-1 17 9,1-17-7,0-1 8,-18 1-2,17 0 4,-17 17-1,0-17-3,0-1-10,0 19 7,0-19 2,0 18-12,0 1-1,0-1 14,0 0-7,0 1 1,0 16 7,0-16 1,0-19-1,-17 1 5,17 0 8,-18 17-28,18 18 16,-18 17 0,1 19 0,-1-19 0,1-17-1,17-18 0,0-17 0,0 0 27,0-1-20,35 19-22,53-1 17,18 18-2,0-18 2,-36-17-2,89-1-14,-106-17 10,0 0-10,88 0 16,-71-17-3,-34 17 2,-36-18 14,0 0 79</inkml:trace>
    </iact:actionData>
  </iact:action>
  <iact:action type="add" startTime="55051">
    <iact:property name="dataType"/>
    <iact:actionData xml:id="d14">
      <inkml:trace xmlns:inkml="http://www.w3.org/2003/InkML" xml:id="stk14" contextRef="#ctx0" brushRef="#br0">12101 9966 0,'0'18'82,"17"-1"-72,1 1-5,0-18 6,-1 0 16,1 35-25,17-17 31,53 35-32,-70-36 14,0-17-14,-1 18 15,1 0 1,-18 17 83,0-17-85,-18 17-14,-35 35 16,-17 19 0,-18-1-1,35 0 0,17-53 0,1 1-12,35-19 11</inkml:trace>
    </iact:actionData>
  </iact:action>
  <iact:action type="add" startTime="59866">
    <iact:property name="dataType"/>
    <iact:actionData xml:id="d15">
      <inkml:trace xmlns:inkml="http://www.w3.org/2003/InkML" xml:id="stk15" contextRef="#ctx0" brushRef="#br0">6633 6791 0,'-18'0'108,"-17"0"-82,17 0-17,-17 0-3,-1 0 7,1 0-4,18 0-2,-1 0 4,0 0-5,-17 0 18,-18 0 12,18 0-21,-1 18 1,36-1-1,-35-17 1,18 18-14,-1-18-1,-17 18 13,17-1-13,0 1 15,1-18-9,-1 17 9,0 1 10,1 0-23,-1-1 13,18 1 1,0 0-1,-17-1-15,-1 1 6,18 0 17,0 17-23,0 0 16,0 0 4,0 1-10,0-19-8,0 1 0,0 0 12,18-1-3,-18 1-8,17 17-2,1-17 4,17 17 2,36 0 6,34 18 3,-16-35 1,17 17-1,35-17-1,-18-18 2,-35 0-3,-17 0 0,-18 0-14,35 0 0,18 0 6,0 0 3,88 0 14,-89 0-16,1 0-5,-53 0 1,0 0 7,53-18 4,-88 1 2,-1-1 0,1 18 0,-18-18-16,0 1 23,0-1-15,0-17 6,0 17 2,0 0 2,0 1 0,0-1-5,-18 0-6,18 1-3,-17-1 0,-19-17 11,-17 0-14,-35-36 11,0 18 3,-106-17 1,35 17 0,36 0-1,-1 18 2,36 17-5,35 18-10,-53-18-1,53 1 3,-17 17 3,-54 0 10,1-18-3,35 18 4,35 0-3</inkml:trace>
    </iact:actionData>
  </iact:action>
  <iact:action type="add" startTime="62350">
    <iact:property name="dataType"/>
    <iact:actionData xml:id="d16">
      <inkml:trace xmlns:inkml="http://www.w3.org/2003/InkML" xml:id="stk16" contextRef="#ctx0" brushRef="#br0">11836 6720 0,'-18'18'134,"-17"17"-126,-18-17 2,0 35-6,0-18 8,36 0-8,-54-17 4,36 0 1,35-1-2,-18 1 2,1-18 11,17 18 14,0-1 22,53 89-55,-1-71 15,-16 18 1,-19-17 0,-17-19-15,18 1 12,0-1 5,-1-17-6,1 0 4,0 0-16,-1 36 17,54-1-1,-1-17-2,124-1 3,89-17 7,-178 0-18,-16 0-6,34 0 6,-17 0 2,53 0 8,-54-17 2,-52-19-3,-35 19-1,0-1 2,-18 0-1,17-17-1,-17 0-13,0 0-1,0 17 9,0 0-1,0 1 7,0-19-2,-53-16 3,-35-1-1,-53-18 0,-71-17 1,-17 53-1,-318-54 4,212 72-4,106-1 0,88 18 0,105 0-9</inkml:trace>
    </iact:actionData>
  </iact:action>
  <iact:action type="add" startTime="71400">
    <iact:property name="dataType"/>
    <iact:actionData xml:id="d17">
      <inkml:trace xmlns:inkml="http://www.w3.org/2003/InkML" xml:id="stk17" contextRef="#ctx0" brushRef="#br0">15717 7197 0,'0'17'33,"-18"1"-25,18 0-1,0-1 1,0 1 9,-18-1-1,18 19 17,0-19-2,0 1 35,-17-18-33,17 18-25,0-1 8,0 1 1,0 0 26,0-1-34,0 1 60,-18-18-58,18 18 12,-18-1-8,18 1 8,-17-18-6,-1 35-16,18-17 38,-18-1-14,18 1-7,-17-18-16,17 18 14,-18-1 6,1-17-10,-89 0 3,-18 0 4,-87 0-4,52 0 1,18 0 2,35 0-4,35 0-10,1 0-3,35 0 4,17 0 4,-35 0 7,18 0 2,-18 0-2,35 0 1,0 18-16,1-18 16,-18 18-4,-1-18-11,19 0 0,-19 0 13,19 0-1,-1 0-4,0 17 45,18 1-36,0-1-17,-17 1 14,17 53 1,0-54-2,-18 54-9,18-36-3,0 0 6,0 54 7,0-1 3,0-53-5,0 18 4,0 0-2,0-35 0,18 52 7,-18-17-5,0-18-9,0-17-6,0 17 3,0 36 3,0-18 7,0 17 0,0-17 5,0-18-8,0-17-9,0 17 2,0-17-4,0 17 21,0 36-15,0-36-5,0-17 3,0-1 10,0 1-13,0 0 10,0-1 102,0 1-99,17-18-7,1 0 2,17 18 4,1-1 0,17-17 3,-36 18-2,18-18-13,1 0 11,-19 0-11,36 0 13,-17 0 0,-1 0 0,0 0 1,-17 0-1,-1 0 33,1 0-33</inkml:trace>
    </iact:actionData>
  </iact:action>
  <iact:action type="add" startTime="73505">
    <iact:property name="dataType"/>
    <iact:actionData xml:id="d18">
      <inkml:trace xmlns:inkml="http://www.w3.org/2003/InkML" xml:id="stk18" contextRef="#ctx0" brushRef="#br0">14570 8978 0,'35'18'22,"-17"-1"-15,17 1 1,1 0 0,-19-18 0,18 17 0,-35 1 1,18-18 1,0 18 20,-18-1 49,0 19-73,0-1 7,-18 0-10,0 0 9,-34 36 5,16-53-1,1 35-14,17-36 4,18 1 10,-17-18 95,-1 0-87</inkml:trace>
    </iact:actionData>
  </iact:action>
  <iact:action type="add" startTime="78147">
    <iact:property name="dataType"/>
    <iact:actionData xml:id="d19">
      <inkml:trace xmlns:inkml="http://www.w3.org/2003/InkML" xml:id="stk19" contextRef="#ctx0" brushRef="#br0">17057 9419 0,'0'18'31,"0"-1"-23,0 1 7,0 0 2,0-1-11,0 36 29,0-35-6,0 35-24,0-36 3,0 19-1,0-1 7,0 0 1,0 1 3,0-1-3,0 0 1,0 0 2,0-17-2,0 0 1,35-1 102,1-17-103,-1 0-2,-17 0-12,52 18 13,-17-18 3,-35 18 1,-1-18 6,1 0 3,17 17-12,-17-17-14,17 0 9,36 18 5,-36 0 0,0-18 0</inkml:trace>
    </iact:actionData>
  </iact:action>
  <iact:action type="add" startTime="79174">
    <iact:property name="dataType"/>
    <iact:actionData xml:id="d20">
      <inkml:trace xmlns:inkml="http://www.w3.org/2003/InkML" xml:id="stk20" contextRef="#ctx0" brushRef="#br0">17463 9825 0,'17'17'71,"1"-17"-61,0 36 10,17-1 10,-17-17-14,-1 17 1,1-17-3,0-1-12,-1-17 15,-17 18-1,0 17 0,18-17 2,-18 17-2,0 36 1,-35 34-1,-36-16-1,-52 17 3,-19-36 0,90-52-2,34-1 4</inkml:trace>
    </iact:actionData>
  </iact:action>
  <iact:action type="add" startTime="82475">
    <iact:property name="dataType"/>
    <iact:actionData xml:id="d21">
      <inkml:trace xmlns:inkml="http://www.w3.org/2003/InkML" xml:id="stk21" contextRef="#ctx0" brushRef="#br0">7832 13070 0,'0'-17'136,"0"-18"197,0-1-327,0 19-1,0-19 3,0 1 0,0 0-1,0-18 2,0 18 1,0-1-4,0 19 2,0-1 2,0 0 8,0 1 138,0-1-149,-18-17 9,1 0-9,-1-1 1,-17-52 9,0 53-2,17-18 2,-17-18 1,17 36-5,0 0-11,1-1 0,-1 19 11,-35-71 6,35 70-2,18-35-1,-35 18 1,18 17-2,-1 1 1,-17-19 4,-1 1-2,1 17-5,0 18 4,0-17-1,-89-36 1,-35 18 0,36-1 3,-1-17-8,19 36 0,-72-19-6,107 1-4,-1 17 15,-35 1-14,0-18 10,-35 17 1,0-17 3,35 35 2,-35-36-4,-18 36 2,71 0-15,18 0 12,-18 0 2,-89 0 1,89 0-2,-18 36 4,-53-36 5,106 17-11,-35-17-9,53 18-1,0-18 4,-36 18 10,54-18-2,-19 0 0,1 17-14,0 1 17,-18-1-2,0 19 0,0-19 1,-18 36 2,54-53-4,-36 36-11,-18-1 1,36 18 2,0-36 9,-1 1 0,-17 35-14,18-35 13,0-1-13,-18 54 13,-18-1 3,-17-17 0,53-17-3,17-19-13,-35 54 5,36-36 1,-18 71 8,-18-18 0,0 36 2,-18-19-3,36-34-10,17-18 7,-35 53 5,36-89 0,-1 19-2,0-1-12,1 18-2,17-18 4,-18 0 19,0 71-23,1-35 19,-1-1-3,1 1 3,17-36-11,-18 0-6,18-17 13,0 0-2,0 17-11,0 0-2,0-17 5,-18-18 18,18 53-23,0-18 14,0 0 3,-17 71-1,17-53-1,0 71 1,-18-54-1,0 36 2,18-53-3,0 0 4,0 17 5,0-34-16,0-19-3,0 1-2,0 17 2,0 0 2,0 1 7,0-1 2,0 53-9,0-53-3,0 18 7,0 0 1,0 0-6,0 0 4,0 53 6,0 0 1,0 35-1,0-71 1,18 1 0,-18-36 1,18 1-4,-18-19-13,0 19 0,17-1 4,1-18 8,0 54 3,-1-18 1,1 0-2,52 17 1,-52-17 2,35 18-2,0-18 0,-18-36 1,36 36 0,17 35 2,-53-70-1,18 17-6,-18-17-10,18 17 0,-17 18 4,34-17 3,-35-19 8,18 18 1,53 54-10,-53-72-3,0 19-1,18-1 2,-19 0 2,72 36 9,17-1-1,0-17 1,18 0 0,-71-35-16,-17-18 6,-1 17 1,36-17 11,53 53-3,105-17-1,-87-1 1,140 53 1,-87-35 0,-1 17-1,35-52 2,-122 0-1,-37-18 0,-16 17-2,-36-17 2,-1 0 1,19 0 2,-18 0-9,-18 0-10,18-17 0,18-19 7,-18 36 16,70-35-22,-35 18 12,18-1 3,70-53 0,36-34-1,35-54 2,-123 18-2,-36 52-14,-18 37-1,54-54 6,-54 18 1,36-71 19,-71 106-19,36-88-2,-18 53-1,-35-36-4,34-17 6,-34 53 5,35-336 3,-18 230-9,-17-17 6,-18-283 16,0 317-23,0 54 0,-53-53 0,35 87 1,-17 1 10,17 53 2,-17-18-2,-18 0 1,-17-17 0,17 17-3,-35-36-11,35 37-2,35 52 6,-35-36 2,18 19 5,-71-72 5,53 72-2,-17-18-1,-19-1 0,-34-17 0,-18-53 0,17 18 2,36 0-1,53 53-1,17 17 0,1 1 3,17-1-3,-18 18 5,18-18-2</inkml:trace>
    </iact:actionData>
  </iact:action>
</iact:actions>
</file>

<file path=ppt/ink/inkAction20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20-04-28T02:00:43.350"/>
    </inkml:context>
    <inkml:brush xml:id="br0">
      <inkml:brushProperty name="width" value="0.05292" units="cm"/>
      <inkml:brushProperty name="height" value="0.05292" units="cm"/>
    </inkml:brush>
  </inkml:definitions>
  <iact:action type="add" startTime="38750">
    <iact:property name="dataType"/>
    <iact:actionData xml:id="d0">
      <inkml:trace xmlns:inkml="http://www.w3.org/2003/InkML" xml:id="stk0" contextRef="#ctx0" brushRef="#br0">13618 9137 0,'70'0'415,"36"35"-408,-18-17 8,36 35-6,-19-36-3,-16 1-3,-1 17 3,-35-17 4,35 0 4,-35-1-6,-18 1-2,-17-18-2</inkml:trace>
    </iact:actionData>
  </iact:action>
  <iact:action type="add" startTime="39865">
    <iact:property name="dataType"/>
    <iact:actionData xml:id="d1">
      <inkml:trace xmlns:inkml="http://www.w3.org/2003/InkML" xml:id="stk1" contextRef="#ctx0" brushRef="#br0">13035 11977 0,'-17'70'78,"-1"1"-65,1 88-10,-36-18 5,-159 476 28,159-458-13,-88 194-18,106-230 4,-1-52-2,1 87 5,-18 1-8,0 18 6,18-36-6,0-18 3,-1 71 6,-16-53-1,34 71-5,-17 17-2,17-88-2,-17 36 13,17 17-2,-35 264-9,53-316-1,-35-19 2,17-17 5,1 158 9,-1-175-10,18-54-4,-35 35-2,17 54 2,18-71 1,-18-18 3,1 106 5,17-88-7,0 0 6,0-18 0,-18 1-8,36-36 175,35 0-173,17-18 11,-17 18-17,141-35 16,-88 35-2,353 0-12,-318 17 8,35 1-8,-88 0 4,124 17 5,-18 18-6,-88-36 2,53 19-6,-18-36 1,0 17 8,18-17-5,-54 0 8,37 0-2,16 0-10,-105 0 6,-35 0-4,-18-17 42,17-1-35,1-35-6,-18 36 3,18-19-5,-1-17 11,1 18-5,0 35-5,-1-53-2,1 18 3,-18 0 2,18-1 8,-18-34-4,17 34-7,-17-34 1,18-18-2,-18 17 1,0-70 7,0 35-7,35-141 6,-35 36-6,0-72 3,0 107 5,0-106-4,0 229-3,18-229 1,17 105-4,-17-52 7,-18 88-6,35-71 7,-35-246 2,-35-36 4,-18 88 5,53 230-14,0 34-4,0-52 2,0 53 3,17-70 10,-17 87-7,36 18-7,-36 1 4,0 16-4,0-16-1,0 34 5,0-35 0,0 18 3,17 17 5,-17 36-1,0 0 0,0-18 5,18 0-8,-18 35-9,0 1 22</inkml:trace>
    </iact:actionData>
  </iact:action>
  <iact:action type="add" startTime="41864">
    <iact:property name="dataType"/>
    <iact:actionData xml:id="d2">
      <inkml:trace xmlns:inkml="http://www.w3.org/2003/InkML" xml:id="stk2" contextRef="#ctx0" brushRef="#br0">12647 12929 0,'18'-17'82,"0"17"-75,17 0 5,106 0 16,476 106-21,107 70-1,-125-88 15,-105-17-8,-264-36-7,228-35 7,-317 0 4,-35 0-12,-106 18 64,0-1-59,0 1-2</inkml:trace>
    </iact:actionData>
  </iact:action>
  <iact:action type="add" startTime="43010">
    <iact:property name="dataType"/>
    <iact:actionData xml:id="d3">
      <inkml:trace xmlns:inkml="http://www.w3.org/2003/InkML" xml:id="stk3" contextRef="#ctx0" brushRef="#br0">11589 16810 0,'0'0'3,"35"-18"11,-17 18-7,17 0 1,18-17-1,0 17 5,18 0-6,-1-36 5,18 19-1,-35 17-4,53 0-3,-18-18 5,53 18-1,353 0 29,-282 0-27,88 0-3,-212 0 0,71 0 6,-89 0-2,1 18-2,-36-18-5,-17 0 31,17 17-18,53-17 1,1 36-9,-37-19 0,19-17-3,17 18 4,-35-18-2,53 18-3,88 17 4,-53 0-1,194 71 12,-247-106-7,1 53-6,-72-53-3,-17 17 88</inkml:trace>
    </iact:actionData>
  </iact:action>
  <iact:action type="add" startTime="44045">
    <iact:property name="dataType"/>
    <iact:actionData xml:id="d4">
      <inkml:trace xmlns:inkml="http://www.w3.org/2003/InkML" xml:id="stk4" contextRef="#ctx0" brushRef="#br0">12136 15575 0,'18'0'46,"17"-17"-33,35 17-5,19-18-5,-19 18 6,318 0 27,-247 0-7,283 35-22,-248-35-2,-88 0-2,36 0 5,-1 0 1,18 0-2,-70 0-2,-36 0 9,18 0-7,18 0-2,-36 0 2,0 18 3,-17-18 25</inkml:trace>
    </iact:actionData>
  </iact:action>
  <iact:action type="add" startTime="44821">
    <iact:property name="dataType"/>
    <iact:actionData xml:id="d5">
      <inkml:trace xmlns:inkml="http://www.w3.org/2003/InkML" xml:id="stk5" contextRef="#ctx0" brushRef="#br0">10054 15998 0,'-17'53'50,"-1"0"-42,-17 0-1,-18 35 4,0-35-4,35 18 10,-17-18 8,-53 70-9,88-105-3,-18-18 21,18 18-21,0-71 7,0 17-8</inkml:trace>
    </iact:actionData>
  </iact:action>
  <iact:action type="add" startTime="45183">
    <iact:property name="dataType"/>
    <iact:actionData xml:id="d6">
      <inkml:trace xmlns:inkml="http://www.w3.org/2003/InkML" xml:id="stk6" contextRef="#ctx0" brushRef="#br0">9913 15963 0,'36'35'53,"-19"18"-43,1 0 5,0 18-2,-1-18-8,18 88 5,1-106 5,-36 0-10,17 18 11,1-17-11,-18-19-1,0 1 15</inkml:trace>
    </iact:actionData>
  </iact:action>
  <iact:action type="add" startTime="45622">
    <iact:property name="dataType"/>
    <iact:actionData xml:id="d7">
      <inkml:trace xmlns:inkml="http://www.w3.org/2003/InkML" xml:id="stk7" contextRef="#ctx0" brushRef="#br0">9666 16545 0,'0'-17'78,"18"17"-67,17 0 10,36 0-15,-36 0 5,0 0-6,1 0 2,17 0-2,0-18 3,-18 18-2,0 0 7,-17 0-1,17-18 49</inkml:trace>
    </iact:actionData>
  </iact:action>
  <iact:action type="add" startTime="46076">
    <iact:property name="dataType"/>
    <iact:actionData xml:id="d8">
      <inkml:trace xmlns:inkml="http://www.w3.org/2003/InkML" xml:id="stk8" contextRef="#ctx0" brushRef="#br0">10495 16228 0,'18'0'11,"-18"17"28,0 1-22,0 0-3,0 70-7,-18-35-4,18 17 2,0-17 14,0-17-1,0-19-5,0 1-8,0-1 12,0 1 30,0 0-25,18-18-12,17 0-3,1 0-6</inkml:trace>
    </iact:actionData>
  </iact:action>
  <iact:action type="add" startTime="46496">
    <iact:property name="dataType"/>
    <iact:actionData xml:id="d9">
      <inkml:trace xmlns:inkml="http://www.w3.org/2003/InkML" xml:id="stk9" contextRef="#ctx0" brushRef="#br0">10795 16404 0,'0'18'46,"-3986"-1"-23,7972 1-10,-3986 0-5,0-1-2,0 1-2,0 0 2,0-1 25,0 1-15,0 0-7,0-1 6,36 1-1,17-18 3,-36-18 2,1-35 2,-18 18-11,0 17-1,0-17-4,0-71 2,0 71-3,-18 0 1,18 17 2,-17 18 9</inkml:trace>
    </iact:actionData>
  </iact:action>
  <iact:action type="add" startTime="47253">
    <iact:property name="dataType"/>
    <iact:actionData xml:id="d10">
      <inkml:trace xmlns:inkml="http://www.w3.org/2003/InkML" xml:id="stk10" contextRef="#ctx0" brushRef="#br0">11007 15857 0,'35'36'43,"36"69"-24,-36-34-5,-17-18-8,-18 35-1,17-35-2,-17 0 3,0 35-2,0 53 18,-70 194 9,17-229-14,35-53 0,1-53-4,17 18-7,-18-18 61</inkml:trace>
    </iact:actionData>
  </iact:action>
  <iact:action type="add" startTime="48740">
    <iact:property name="dataType"/>
    <iact:actionData xml:id="d11">
      <inkml:trace xmlns:inkml="http://www.w3.org/2003/InkML" xml:id="stk11" contextRef="#ctx0" brushRef="#br0">14023 16140 0,'-17'0'44,"-36"35"-35,17-18 0,-52 36-2,18 18 1,-89 0 1,-106 87 20,230-140 1,0 17-24,52-88 52,72 18-47,-19-36 4,-17 19-4,0-1-4,-18 17-3,18 1-1,-18 0 4,-17 35 0,-18-18 16,-18 71 5,1-18-19,-71 54 6,-18-19-3,18 18-6,52-70-3,1 17 3,17-17 1,-17-1 8,35 1 1,0-53 14,18-18-23,-1-35 5,1 35 8,-18 35-8,0-17-3,0 17-4,-35 1 11,-71 17-4,-35 0-4,53 35-4,-1-17 3,37-1 7,16 18-4,1-35-5,35 18-2,0 0 53,-18-18-12</inkml:trace>
    </iact:actionData>
  </iact:action>
  <iact:action type="add" startTime="50025">
    <iact:property name="dataType"/>
    <iact:actionData xml:id="d12">
      <inkml:trace xmlns:inkml="http://www.w3.org/2003/InkML" xml:id="stk12" contextRef="#ctx0" brushRef="#br0">12065 14464 0,'36'-18'58,"105"18"-35,-53 0-9,124 18 0,87 35 1,142 0-1,-17 0-4,-318-53 2,105 0 1,1 0-3,-124 0-1,-17 0 3,70 0-4,-106 0 4,-17 0-1,17 0-3,0 17 5,36-17-4,-36 0 4,-17 0-8,-1 18 8,1-18 16,0 18-8,-1-1 11,1 1-16</inkml:trace>
    </iact:actionData>
  </iact:action>
</iact:actions>
</file>

<file path=ppt/ink/inkAction2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20-04-28T02:01:37.654"/>
    </inkml:context>
    <inkml:brush xml:id="br0">
      <inkml:brushProperty name="width" value="0.05292" units="cm"/>
      <inkml:brushProperty name="height" value="0.05292" units="cm"/>
    </inkml:brush>
  </inkml:definitions>
  <iact:action type="add" startTime="2551">
    <iact:property name="dataType"/>
    <iact:actionData xml:id="d0">
      <inkml:trace xmlns:inkml="http://www.w3.org/2003/InkML" xml:id="stk0" contextRef="#ctx0" brushRef="#br0">4198 7938 0,'71'0'155,"35"0"-149,17 35 3,18 0-3,-52 0 2,52-17 1,-18-18-1,18 53-1,-17-35 4,52 17-3,53 18-2,-123-36 1,35 1 7,18 17 5,35-17-11,-35 0-2,0-1 17,-1-17-7,-16 0 3,-54 0-4,-35 0-2,17 0-7,-17 0-3,0 0 4,0 0 5,-18 0-5,0 18-2,18-18 5,-17 0-1,52 0-1,-18 0 13,89 0-5,0 0-8,-71 0 5,53 0 4,-17 0-8,-36 0-1,-53 0-1,-17 0 7,-1 0-4</inkml:trace>
    </iact:actionData>
  </iact:action>
  <iact:action type="add" startTime="10670">
    <iact:property name="dataType"/>
    <iact:actionData xml:id="d1">
      <inkml:trace xmlns:inkml="http://www.w3.org/2003/InkML" xml:id="stk1" contextRef="#ctx0" brushRef="#br0">12277 4427 0,'0'-17'174,"0"-1"-70,0 0-97,18 18 0,-1 0 6,-17-17-3,18 17-4,0 0 2,-18-18 9,17 18-8,18 0 19,18 0 2,124 0-25,-89 0 3,-35 18 4,-18-18-3,71 0 2,-53 17-6,53 1 5,-36-18-4,-17 18 3,71-1 4,-18 36 5,17-35-3,-52 0 5,-36-1-11,0-17-5,-17 0 1,-1 18 6,1-18-4,0 0 4,17 0 1,-17 0-6,-1 0 1,1 0 0,17 0 10,-17 0-3,52 0-10,-34 0 4,-1 17-1,53 1 8,18 0 5,-36-1-9,-17-17-4,18 18 0,17-18-4,-17 0 6,17 0-2,-53 0 2,71 18 13,-71-18-5,36 0-4,-1 0 1,71 0-3,-70 0-7,17 0-2,-17 0 4,88 0 1,-18 0 7,194 0 4,-176 0-3,-36 0 1,159 0-12,-176 0 1,-53 0 7,70 0 3,-34 0 1,-54 0 3,0 0-8,-17-18-4,17 0-5,-17 1 3,17 17 4,53-53 8,-17 35-1,-54 18 1,54 0-3,-18-17 6,0-1-10,-18 0-5,18 18-1,0-35 4,17 35 3,-17-18-4,-17 1 3,17-1-5,-18 0 2,35 1 8,-34-1-4,52-35-1,-53 36-6,0-1 2,-17 18 3,17-18 4,-17 18-5,0 0 4,-1-17-8,1 17 3,0 0-3,-1 0 2,1 0 15,0 0 26,17 0-39,0 0 3,18 0 6,-18 0 5,1 0-15,-19 0-1,18 0-2,1 0 2,-19 0 3,19 0 13,-19 0-16,19 0-2,-19 0 3,18 0 3,1 17 4,-19-17 6,1 0-5,17 0-9,1 0-3,-19 0 4,1 0 1,-1 0 10,1 18-11,0-18 10,-1 0-6,1 0-7,0 0 12,-1 0 2,36 18-2,18-1-3,-36-17-3,0 18-6,18 0 0,18-1 5,-18 1-4,53 35 2,105 35 11,-123-35-8,-35-53-1,0 17-6,18 1 4,-36-18 1,0 18 2,1-18 7,-19 0-1,1 0 32,0 0-44,-1 0 17,1 0 1,35 0-15,-36 0 8,54 0-2,-18 0-7,0 0 4,0 0-5,-18 0-1,0 0 2,-17 0 3,0 0 7,17 0-5,0 0-6,0 0-1,1 0 4,17-18 11,0 18 2,-36 0-17,-17-18 6,0 1 47,0-1 58,0 1-7</inkml:trace>
    </iact:actionData>
  </iact:action>
  <iact:action type="add" startTime="15494">
    <iact:property name="dataType"/>
    <iact:actionData xml:id="d2">
      <inkml:trace xmlns:inkml="http://www.w3.org/2003/InkML" xml:id="stk2" contextRef="#ctx0" brushRef="#br0">19544 5574 0,'18'0'149,"35"-18"-140,-18 1 0,0-1 0,18 0-2,71-17 7,-54 17 0,1 1-9,-1 17 6,19 0-7,-54-18 4,0 18 0,-17 0 21,-1 35-9,-17 18-8,0 36 6,0-1-3,0 0-1,0-35 4,18-18-1,-18 0-5,0-17-3,0 0 4,0-1-1,0 1-6,0 0 2,0-1 5,35-17 105,-17-35-110,35 17 8,-18-17 0,0 0 1,-35 17 22,0 0 15,0 36 48,0 17-94,0 1 6,0-1 0,0 0-9,0 0 4,0-17-2,0 35 8,18-18 0,-18-17 7,0 0-6,0-1-1,0 1-4,0 0-4,0 17 0,0 0 2,0 0 5,0 1-9,0-1 1,0 0 0,0 0 5,0 1-2,0-1 5,0-17-2,0-1-8,0 1 0,0 0 3,0-1 1,0 1 7,0 0 1,0-1 0,0 1 12,0-1-12,0 1-3,0 35 71,-18-35-74,-34 35 13,16-18-10,-70 35-3,53 1-7,-17-36 2,17 18 3,-35 0-1,0-18 7,35-17 0,17 0-10,19-18 2,17 17 42,0 1-14</inkml:trace>
    </iact:actionData>
  </iact:action>
  <iact:action type="add" startTime="32785">
    <iact:property name="dataType"/>
    <iact:actionData xml:id="d3">
      <inkml:trace xmlns:inkml="http://www.w3.org/2003/InkML" xml:id="stk3" contextRef="#ctx0" brushRef="#br0">9737 8572 0,'0'-17'31,"0"70"40,0 0-62,0 0 0,0 158 23,0-17 1,0-158-20,0-1-7,0 0-1,0-17 51</inkml:trace>
    </iact:actionData>
  </iact:action>
  <iact:action type="add" startTime="33626">
    <iact:property name="dataType"/>
    <iact:actionData xml:id="d4">
      <inkml:trace xmlns:inkml="http://www.w3.org/2003/InkML" xml:id="stk4" contextRef="#ctx0" brushRef="#br0">10213 8678 0,'0'36'50,"-17"-1"-40,17 0-1,-18 0 2,18 18-4,0-35 0,-35 141 26,35-142-26,0 1 16,0 0 28,0-36 116,17-35-160,36 18 8,-35-18-7,35-18-4,-18 18 3,36-35 2,34-35 9,-105 105-4,53-35-10,-35 53 121,-18 71-116,0-18 4,0 0 2,0 52-12,0-34 4,0 0 4,0 87 4,0-87 0,0-36 2</inkml:trace>
    </iact:actionData>
  </iact:action>
  <iact:action type="add" startTime="34767">
    <iact:property name="dataType"/>
    <iact:actionData xml:id="d5">
      <inkml:trace xmlns:inkml="http://www.w3.org/2003/InkML" xml:id="stk5" contextRef="#ctx0" brushRef="#br0">10936 8978 0,'-17'18'63,"17"-1"-52,-18-17-2,1 18 1,-36 35 13,0 53 14,35-106-27,0 18-5,18 17 3,-17-18 1,17 1 12,0 0 21,53-18-22,-18 0-5,18-18-1,-18 0-9,0 1 3,-17-18-3,17 35 1,-35-18 1,18 0 6,0 1-5,-1-54 9,-17-17-1,0 35 1,0 35-3,0 1 8,0-19-7,0 19 7,0-1 5,0 36 72,-35 70-88,17 0-3,1 71 7,-1-36 3,0-34-5,18-37-8,-17-16-2,17-19 4,0 1 117,0 0-93</inkml:trace>
    </iact:actionData>
  </iact:action>
  <iact:action type="add" startTime="35906">
    <iact:property name="dataType"/>
    <iact:actionData xml:id="d6">
      <inkml:trace xmlns:inkml="http://www.w3.org/2003/InkML" xml:id="stk6" contextRef="#ctx0" brushRef="#br0">11236 9084 0,'0'53'37,"-17"141"1,17-159-23,0 1 3,0-19-4,-18-17 43,18 18-41</inkml:trace>
    </iact:actionData>
  </iact:action>
  <iact:action type="add" startTime="36322">
    <iact:property name="dataType"/>
    <iact:actionData xml:id="d7">
      <inkml:trace xmlns:inkml="http://www.w3.org/2003/InkML" xml:id="stk7" contextRef="#ctx0" brushRef="#br0">11430 9137 0,'0'18'22,"0"52"-4,0-17-17,0 53 16,0-18-1,-17-53 1,17-17 0,0-71 78,0-17-87,17 17 4,19-71 6,-36 107-3,35-54-11,-17 0 1,-18 54 4,17 17 24</inkml:trace>
    </iact:actionData>
  </iact:action>
  <iact:action type="add" startTime="37161">
    <iact:property name="dataType"/>
    <iact:actionData xml:id="d8">
      <inkml:trace xmlns:inkml="http://www.w3.org/2003/InkML" xml:id="stk8" contextRef="#ctx0" brushRef="#br0">11713 9190 0,'0'-18'15,"-53"36"381,17 0-387,19 17-1,-19-18 1,19-17-2,-1 18 1,18 0 5,-17-18-5,-1 0-5,18 17 10,0 1-5,-18-18-5,18 18 4,-17-1 6,-19 71 21,36-70-17,0 0 3,0-1-4,18 1-4,-18 0-3,18-1 3,-1 1 3,36 0 4,35 34-5,-52-52 1,-19 18 2,-17 0 33,18-18-34,35 0-8</inkml:trace>
    </iact:actionData>
  </iact:action>
  <iact:action type="add" startTime="38215">
    <iact:property name="dataType"/>
    <iact:actionData xml:id="d9">
      <inkml:trace xmlns:inkml="http://www.w3.org/2003/InkML" xml:id="stk9" contextRef="#ctx0" brushRef="#br0">12154 9419 0,'0'-17'7,"-18"17"56,0 0-56,1 17 1,-1-17 6,18 18 4,-18-1-14,1 1 7,-1-18-3,18 18 1,-18 17 9,18-17-4,0-1 3,0 1 3,0 0 4,0-1-14,0 1 5,0-1-3,0 1-6,0 0-1,18-18 7,0 17 1,-1 1 10,1-18-10,0 0 13,-1 0-14,1 0-2,0 0 2</inkml:trace>
    </iact:actionData>
  </iact:action>
  <iact:action type="add" startTime="39108">
    <iact:property name="dataType"/>
    <iact:actionData xml:id="d10">
      <inkml:trace xmlns:inkml="http://www.w3.org/2003/InkML" xml:id="stk10" contextRef="#ctx0" brushRef="#br0">12453 8978 0,'0'-17'21,"0"105"55,0 35-69,-35 283 31,17-336-9,18 124-25,0-176 2,0 0 117</inkml:trace>
    </iact:actionData>
  </iact:action>
  <iact:action type="add" startTime="39865">
    <iact:property name="dataType"/>
    <iact:actionData xml:id="d11">
      <inkml:trace xmlns:inkml="http://www.w3.org/2003/InkML" xml:id="stk11" contextRef="#ctx0" brushRef="#br0">12400 9507 0,'18'-35'61,"17"0"-53,1 17 0,34 1-1,-70-1 0,35 18 0,1-18 4,-1 1-4,-17 17 3,-18-18 0</inkml:trace>
    </iact:actionData>
  </iact:action>
</iact:actions>
</file>

<file path=ppt/ink/inkAction2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20-04-28T02:32:33.626"/>
    </inkml:context>
    <inkml:brush xml:id="br0">
      <inkml:brushProperty name="width" value="0.05292" units="cm"/>
      <inkml:brushProperty name="height" value="0.05292" units="cm"/>
    </inkml:brush>
  </inkml:definitions>
  <iact:action type="add" startTime="21017">
    <iact:property name="dataType"/>
    <iact:actionData xml:id="d0">
      <inkml:trace xmlns:inkml="http://www.w3.org/2003/InkML" xml:id="stk0" contextRef="#ctx0" brushRef="#br0">2399 8149 0,'0'18'71,"0"35"-61,0 0-2,0 35 4,0 53 7,0 106-14,0-71-2,0 1 9,0-89-8,0 106 2,0-53 1,0-88 9,0 17-3,0 19-6,0-54-1,0 0-1,18-35 1,-1 0 36,1 0-30,0 0-4,105-35 14,71 17-6,-106 18-3,18-17 1,124 17-10,-107 0 1,-17 0 7,194 0 1,-141 0 4,123 0 0,35 0 0,1 0 1,-124 0-5,35 0-7,106 0 0,-158 35 2,158-17 10,-88-18-1,-53 17-3,-53 1 6,-71 17-8,1-35-7,0 0 1,-36 0-3,71 0 6,-1 0 0,-16 0-3,-19 18 3,-17-18-2,71 0 8,-72 0-6,-16 0 1,-1 0 1,18 0-7,35 17 5,-17-17-6,-1 18 3,1-18 2,-18 18 0,0-18 5,53 17 6,-54 1-6,1 0-7,-17-18-1,-1 17 0,35 1 7,-17 17-7,-17-35-2,-1 0 4,18 0 2,17 18 13,-34-18-13,-19 0-4,1 0 10,17 0 90,0-53-97,-17 18 3,0-18-6,17 17 3,-17-52 5,-18 35 0,17-17-1,1-107-7,-18 54-1,0-1 2,0-17 7,0-35-3,0 35-6,0 70 1,0-70 8,-35-18-2,17 54-7,18-1 0,-18 35 3,18 1 2,-17 17 5,17-18-11,0 54 7,-18-36-1,18 35 0,-18 0 8,-17 18 69,-18 0-78,-53 0 0,-193 0 9,-195 0-1,-71 89 2,107-89-4,-36 0 7,353 0-11,35 0-5,-35 0-2,-194 0 12,193 0-7,-175 0-1,264 0 8,-159 0 0,-123 0-9,159 0 5,-71 0-4,194 0-1,-70 0-3,-89 0 5,18 0 5,17 0-2,72 0-2,-72 0-4,1 0-1,-71 0 2,106 0 1,17 0 3,-52 0 4,17-18 2,71 0-1,53 18 3</inkml:trace>
    </iact:actionData>
  </iact:action>
  <iact:action type="add" startTime="23398">
    <iact:property name="dataType"/>
    <iact:actionData xml:id="d1">
      <inkml:trace xmlns:inkml="http://www.w3.org/2003/InkML" xml:id="stk1" contextRef="#ctx0" brushRef="#br0">4763 8043 0,'0'18'78,"0"17"-74,0-17 4,0 141 27,-53 52-3,18-105-18,17-35 6,0 17-9,18-35-6,-17 17-2,-1-17 11,0 18-10,18-1 8,-17 1-8,17-36 8,-18 36 4,18-1 1,0-17-1,0 0 1,0-18-1,0 1 3,0-19-7,0 1 22</inkml:trace>
    </iact:actionData>
  </iact:action>
  <iact:action type="add" startTime="24424">
    <iact:property name="dataType"/>
    <iact:actionData xml:id="d2">
      <inkml:trace xmlns:inkml="http://www.w3.org/2003/InkML" xml:id="stk2" contextRef="#ctx0" brushRef="#br0">4622 9772 0,'0'-18'14,"0"1"2,17-1 0,-17 0 1,18 18 1,-18-17 34,18 17-41,-1-18 9,1 0-4,0 1 1,-18-1 28,17 18 169,-17-17-206,88-1 13,-52 18-13,34-18-5,1 18 2,17 0 5,88 0 7,71 0 0,-88 0-3,-106 0-8,141 36 4,-106-36-4,36 17-3,-19-17 4,-16 18 6,-1-1-7,-18-17 0,-17 18 0,0 0 5,-35-18-6,35 35 1,0-35 5,0 0 1,-18 0 3,53 0-10,-17 0 1,-1 18 2,-17-1 5,35-17-10,-17 0 3,35 0 4,-71 0-2,71 18-2,0-18 3,0 0-2,123 18 8,0-18 2,124 0 1,-247 0-6,0 0-6,-1 0-3,1 0 4,18 0 3,-71 0 1,0 0 9,-1 0-4</inkml:trace>
    </iact:actionData>
  </iact:action>
  <iact:action type="add" startTime="26564">
    <iact:property name="dataType"/>
    <iact:actionData xml:id="d3">
      <inkml:trace xmlns:inkml="http://www.w3.org/2003/InkML" xml:id="stk3" contextRef="#ctx0" brushRef="#br0">5821 8696 0,'0'35'119,"0"1"-112,0-19 16,0 18-21,0-17 19,0 0 11,0-1 78</inkml:trace>
    </iact:actionData>
  </iact:action>
  <iact:action type="add" startTime="27629">
    <iact:property name="dataType"/>
    <iact:actionData xml:id="d4">
      <inkml:trace xmlns:inkml="http://www.w3.org/2003/InkML" xml:id="stk4" contextRef="#ctx0" brushRef="#br0">5980 8872 0,'0'18'36,"0"17"-28,0-17 6,0 35-6,-18-18-4,18-17 1,-17-1 2,17 36 3,-18-53 0,18 53-1,-18-35 17,-35 88-22,36-53 5,-1-18 9,1 71-10,-19-18-4,-17 71 0,-17-36 3,17 1 0,35-54 13,-35 54-15,0 34 7,36-52-7,-1-18-2,18-35 11,-18 0-7,18 35 14,-17 71-1,17 0-9,17 106 0,-17-213 1,18 1 1,17 53-3,-35-71 2,0 1 2,36-1-1,-36-17-2,35-1 10,-35 1-3,71 53-6,-36-54-1,35 18 2,-34-17 4,87 17-4,106 18 2,36-35-7,-177 17 1,53-17-3,-35-18-4,-18 17 1,-35-17 4,0 0-1,18 0 1,-54 0 3,54 0-4,-36 0 4,-17 0 5,-1 0-7,1 0 2,0 0 5,-1 0 6,-17-17 8,18 17-10,-18 17 39,0 1-51,35-18 9,36-35 0,52-18 4,-87 35-10</inkml:trace>
    </iact:actionData>
  </iact:action>
  <iact:action type="add" startTime="28665">
    <iact:property name="dataType"/>
    <iact:actionData xml:id="d5">
      <inkml:trace xmlns:inkml="http://www.w3.org/2003/InkML" xml:id="stk5" contextRef="#ctx0" brushRef="#br0">8079 11271 0,'0'18'26,"0"52"-17,0-52 7,0 17-3,0 18-8,0-17-1,0-1 7,0 106 6,0-35 0,0-36-3,0 54-9,0-18 4,0-1-5,-18-52 1,18 53 3,0 0 1,0 141 4,0 88 4,18-176-1,-18-18 9,18-53-16,-18-17-5,35 17 10,-17-53-6,-18 0-4,0-17 0,0 0 11,0-1 19,0 1-12,0 0 1,0-54-1,0-52-4</inkml:trace>
    </iact:actionData>
  </iact:action>
  <iact:action type="add" startTime="29653">
    <iact:property name="dataType"/>
    <iact:actionData xml:id="d6">
      <inkml:trace xmlns:inkml="http://www.w3.org/2003/InkML" xml:id="stk6" contextRef="#ctx0" brushRef="#br0">8026 11748 0,'35'0'105,"18"0"-98,0 0 9,-18 0-11,18 0 2,212 17 15,35 18 11,-159-35-16,-53 18-4,18-18-7,-36 0-3,-17 0 3,18 0 9,-18 0-6,35 0 9,36 0-3,17 0 0,-71 0 2,36-18-1,-18 1 3,-70-1-8,-1 18-7,-17-17 5</inkml:trace>
    </iact:actionData>
  </iact:action>
  <iact:action type="add" startTime="30447">
    <iact:property name="dataType"/>
    <iact:actionData xml:id="d7">
      <inkml:trace xmlns:inkml="http://www.w3.org/2003/InkML" xml:id="stk7" contextRef="#ctx0" brushRef="#br0">7779 12859 0,'0'17'40,"18"-17"-28,35 0-5,0 0 0,335 18 27,176-18 4,-458 0-28,17 0-4,-87 0-1,34 0-2,-17 0 2,-18 0 5,1 0-3,17-18 14,-36 18-18,1 0 3,17-17 2,-17 17 4,105-18 7,-17 0-3,18 18-3,-107 0 32,-17 18 1,-35-18-38,0 0 4,-36 0-7,36-18 1</inkml:trace>
    </iact:actionData>
  </iact:action>
  <iact:action type="add" startTime="31090">
    <iact:property name="dataType"/>
    <iact:actionData xml:id="d8">
      <inkml:trace xmlns:inkml="http://www.w3.org/2003/InkML" xml:id="stk8" contextRef="#ctx0" brushRef="#br0">8732 12382 0,'0'0'3,"0"-17"21,0 34 77,52-17-74,54 0-19,-35-35 5,-18 0 0,35-18-9,-53 35 3,-17 1 16,-53 34 18,-1 54-31,1-1 10,17-52-9,18 17 2,0-17-8,0 0-1,0-1 3,0 1 8,18-18-6,35 0 10,-35-18-6,-1 1 5,-17-1-2,18 18-2,-36 18 6,18-1-3,0 1-4,-17 35-9,17-35 5,17-18 20,1-18-20,35-17 13,-53 17-16,17 0 5,-17 1 4,0-1 0,0 53 17,0 1-12,0-19-10,0 1-6,0 0 2,0-1 3,0 1 9,18-36 24,-18-17-36,0 17 12,0 1 11,18 17 163,-18 17 236,17-17-364,1 0-49,0-17-13,17-1 11,0 0 8,18-17-15,0 17 0,-18 1-2,18 17 6,-17-18-5,-19 18 2,-17-18 23,0 1 92,0-1-86,0 1 1,0-1 5,18 18-2,-18 18 120</inkml:trace>
    </iact:actionData>
  </iact:action>
  <iact:action type="add" startTime="33388">
    <iact:property name="dataType"/>
    <iact:actionData xml:id="d9">
      <inkml:trace xmlns:inkml="http://www.w3.org/2003/InkML" xml:id="stk9" contextRef="#ctx0" brushRef="#br0">10054 11871 0,'18'18'58,"0"105"-33,-1-52-17,-17 52-4,0 18 2,18-35 4,-18 176 4,0-123 4,0-124-7,0 1-6,0-19-2,0 1 6,0 0 12,0-1-5,0 1 14</inkml:trace>
    </iact:actionData>
  </iact:action>
  <iact:action type="add" startTime="33875">
    <iact:property name="dataType"/>
    <iact:actionData xml:id="d10">
      <inkml:trace xmlns:inkml="http://www.w3.org/2003/InkML" xml:id="stk10" contextRef="#ctx0" brushRef="#br0">10090 12594 0,'0'-17'3,"17"-19"67,1 19-61,-18-1-1,18 0 6,-1 1 2,19 17-11,-19 0 2,1-18 6,-18 0 1,53 54 57,53-1-63,123 36 7,-106-54 11,-70 1-22,-17-1-1,-19-17 4,19 0 53,-1 0-58,124 0 22,-89 0-20,18 0 1,18 0 2,-53 0 1,88 36 10,-70-1-4,-1-17 3,36 17 0,88-17-1,18-18 3,-124 0-7,-17 0-3,17 0-4,-35 0-2,-36 0 2,19 17 2,-19-17 6,-17 18 6,0-1 10,0 1-11,0 0-6,0-1 3,0 36-11,35-53 2,18-53 4,18 0 1</inkml:trace>
    </iact:actionData>
  </iact:action>
  <iact:action type="add" startTime="35785">
    <iact:property name="dataType"/>
    <iact:actionData xml:id="d11">
      <inkml:trace xmlns:inkml="http://www.w3.org/2003/InkML" xml:id="stk11" contextRef="#ctx0" brushRef="#br0">10742 12365 0,'18'0'125,"17"17"-116,18 1 13,18 0-7,123 35-5,17-36 1,-87 19-3,-71-19 10,229-17-5,-194 0 2,1 18-2,34-18 4,-17 0-3,-36 0 2,1 0-3,-36 0-5,-17 0 7,-18 18 42,17 17-38,1 0-10,-18 0-2,18 1 2,-18 175 24,0-158-3,0 124-25,0-54-2,0 18 9,0-53-8,0-17 3,0-1 0,0-34 7,0 34 2,0-34 1,0-19 5,17 19-9,-17 34 4,0-52-5,0 52-2,0 18-6,0-35 3,0 0 1,0-35 7,0 35-5,0-35-6,0-1 1,0 1 147,-17-1-143,-1-17 4,-52 18-1,-1 17-7,-17-35-1,35 18 3,-53 0 1,0-18 7,-17 17 0,-195 19-11,230-36 2,53 0 1,-1 0 8,19 0 15,-1 0-24,-17 17 11,17-17 15,18 18-16,-17-18 14,-1 0-15</inkml:trace>
    </iact:actionData>
  </iact:action>
  <iact:action type="add" startTime="37140">
    <iact:property name="dataType"/>
    <iact:actionData xml:id="d12">
      <inkml:trace xmlns:inkml="http://www.w3.org/2003/InkML" xml:id="stk12" contextRef="#ctx0" brushRef="#br0">11007 14058 0,'0'0'4,"-18"0"25,-17 35-22,35 18 3,-35-17-4,17-1 3,-17 18-5,17-18 4,1 0 3,-1 1 4,-17 70-11,17-71 2,0 0 1,1 0 10,17-17 3,0 0-10,0-1-2,35-17 38,36 0-30,-1 0-3,89 0-8,-53 0 8,-18 0-8,-18 0 3,-34 0 3,-36 18 4,0 17 15,-53 18-13,-35 0-5</inkml:trace>
    </iact:actionData>
  </iact:action>
  <iact:action type="add" startTime="37951">
    <iact:property name="dataType"/>
    <iact:actionData xml:id="d13">
      <inkml:trace xmlns:inkml="http://www.w3.org/2003/InkML" xml:id="stk13" contextRef="#ctx0" brushRef="#br0">8185 13935 0,'-18'35'5,"36"-70"-5,-36 123 10,18-53-4,-17 18 0,17 18-2,0-18 3,0 0 1,0-18-2,0-18 5,0 1-6,0 0 19,35-36 60,18 0-75,17 1-1,-34-1 4,122-17 6,142-18 1,-159 53-6,89-18-7,-36-35 0,-53 53 5,53-17 2,-36-1 3,-34 18 3,-89 0-7,-35-18-7,18 18-1,-1 0 9,1 0 30,0-17-34,-1 17 2</inkml:trace>
    </iact:actionData>
  </iact:action>
  <iact:action type="add" startTime="38769">
    <iact:property name="dataType"/>
    <iact:actionData xml:id="d14">
      <inkml:trace xmlns:inkml="http://www.w3.org/2003/InkML" xml:id="stk14" contextRef="#ctx0" brushRef="#br0">8202 15134 0,'36'-17'24,"-1"-1"-18,18 0 4,0 18-4,35 0 2,-35 0-1,0-17 2,0 17-2,53 0 2,17 0-2,195 0 24,-230-18-3,459-35-24,-442 53 8,-34-18-6,-18 18-1,0 0 6,-18-17 2,0 17-8,-17 0-3,17-18 5,1 0 1,-1 18 6,0-17 2,0-1-11,-35 36 60,0-1-50,0-34 1</inkml:trace>
    </iact:actionData>
  </iact:action>
  <iact:action type="add" startTime="39395">
    <iact:property name="dataType"/>
    <iact:actionData xml:id="d15">
      <inkml:trace xmlns:inkml="http://www.w3.org/2003/InkML" xml:id="stk15" contextRef="#ctx0" brushRef="#br0">10407 14041 0,'0'-18'17,"0"36"58,18 34-61,0 19 11,-1 88-19,-17-124-2,35 36 2,-17-1 1,-18-17 2,0 71 10,18-19-5,-1 19 2,1-18 0,0-36 1,-18-34-9,0-1 1,17-18 10,-17 1-7,0 0-6,0-1 16,0 1-8,0 0 0,0-1 2</inkml:trace>
    </iact:actionData>
  </iact:action>
  <iact:action type="add" startTime="62164">
    <iact:property name="dataType"/>
    <iact:actionData xml:id="d16">
      <inkml:trace xmlns:inkml="http://www.w3.org/2003/InkML" xml:id="stk16" contextRef="#ctx0" brushRef="#br0">11889 2663 0,'18'0'115,"-1"-35"-105,1 18-1,35-19 14,35-34 10,35 34-13,-70 19-8,53 17-7,-18-18 1,-52 18 1,17 0-2,52 0 2,-52 0 0,18 0 8,35 0 2,-89 0-1,1 0 37,17 18-45,-35-1-1,36 1 11,-19 0-3,1-18 0,-18 17 2,17-17 302,19 18-278,-19-18-33,19 0 1,-1 0-3,141 35 32,-158-35-12,88 53-14,-53-18-5,-18-17-3,18-18 2,-18 35 5,18-35-1,18 18-4,-54 0 13,1-18-11</inkml:trace>
    </iact:actionData>
  </iact:action>
  <iact:action type="add" startTime="67915">
    <iact:property name="dataType"/>
    <iact:actionData xml:id="d17">
      <inkml:trace xmlns:inkml="http://www.w3.org/2003/InkML" xml:id="stk17" contextRef="#ctx0" brushRef="#br0">13829 3951 0,'0'35'145,"18"1"-138,-1-36 4,-17 17-3,18 1-3,-18 17 0,18-17 5,-18 0-3,17-18 5,-17 17-6,0 1 13,18 17 14,0-35 0,17 0-14,0 0-6,-17 0-8,17 0 11,0 0-5,1 0-6,-19 0 1,36 0-3,0 0 9,0 0-7,0 0 0,18 0 5,-36 0 0,35-18 2,-17 18-4,18 0-4,-36-17-1,0 17 11,1-18 13,17 18-23,-18-17 3,-17 17-5,17 0 5,-35-18 4,17 18 4,1 0 1,0 0 1,-1 0 49,1 0-37,0 0-20,-1 0 126,-17-18-125,18 1-1,0 17-1,-1-18 10,-17 0 9,18-35 54,-18 36-74,35-36 15,-35 18-13,18-1-5,-1 19 0,-17-19 10,0 19-6,0-1 1,0 36 194</inkml:trace>
    </iact:actionData>
  </iact:action>
  <iact:action type="add" startTime="86336">
    <iact:property name="dataType"/>
    <iact:actionData xml:id="d18">
      <inkml:trace xmlns:inkml="http://www.w3.org/2003/InkML" xml:id="stk18" contextRef="#ctx0" brushRef="#br0">2858 8449 0,'0'-18'26,"0"36"2,-18 17-16,-17 1-9,0-1 2,-18 18 3,35-18 1,-17 18-2,-71 88 26,88-53 0,1-17-18,17-18-9,0-36-1,0 19-2,-18-1 3,18 0 2,0-17 7,0 0 23,18-18-29,17 0 6,-17 0-3,35 0-7,-18-18 0,-18 0 10,19 18-8,-19 0-3,19-17 0,-19 17 7,19-36 7,-19 19-1,18-54-1,-17 1 3,0 34-7,-1 19-4,-17-19-2,0 1-3,0 17 5,0-17-4,0 0 7,0 0 3,0-1-2,0 1-4,-17 35-4,17-18 2,-18 1 7,0 17 6,1 0-16,-18-18 16,17 18-3,18 18 55</inkml:trace>
    </iact:actionData>
  </iact:action>
  <iact:action type="add" startTime="87268">
    <iact:property name="dataType"/>
    <iact:actionData xml:id="d19">
      <inkml:trace xmlns:inkml="http://www.w3.org/2003/InkML" xml:id="stk19" contextRef="#ctx0" brushRef="#br0">3316 8625 0,'0'-17'22,"0"34"0,-35 1-12,18 0-1,-19-1 1,19 1 20,-54 53-23,71-54-3,0 1 1,-18-18 4,18 17 4,-35 19-8,35 17 0,-35 0 9,35-18-7,-18 0 3,1 0 9,17 36-6,-18-18-7,18-18 4,0 0-4,0-17 1,0 0 0,0-1 9,53 1 14,-35-18-15,52 0-1,18 0 1,-70 0-1,52 0 3,-34 18 32,-1-18-40,0 17-1,18-17 4,35 36 1</inkml:trace>
    </iact:actionData>
  </iact:action>
  <iact:action type="add" startTime="88223">
    <iact:property name="dataType"/>
    <iact:actionData xml:id="d20">
      <inkml:trace xmlns:inkml="http://www.w3.org/2003/InkML" xml:id="stk20" contextRef="#ctx0" brushRef="#br0">6844 8326 0,'-17'0'24,"-36"52"-5,-141 160 15,123-71-17,-35-17 2,53-54-4,-17 18 2,-1-17 0,71-53 1,-35 17-12,35-17-3,0-1 33,0-52-1,35-18-31,-17 18 6,17-18-5,-17 0 0,17 18 0,-17 17 2,-1-17 7,19-1 0,-1 1-6,18-18-3,-36 36-2,19-19 8,-1 1-6,0 0 6,-17-18-7,17 35 5,-17 18-3,-1-17 6,-17-1-3,0 0-5,18 18 3,0-17 5,-1 17 15,-17-18-25,18 18 16,0 0 34,-1 35-48,-17-17 6,53 70 7,18-17 6,-36-36-14,-17 36-4,-1-36 4,1 0-5,0 18 2,-18-18-1,17 1 5,1-1 3,-18-18 4,18 19-13,-18-19 0,0 1 9,17-18 49,-17 18-3,0-1-39</inkml:trace>
    </iact:actionData>
  </iact:action>
  <iact:action type="add" startTime="89372">
    <iact:property name="dataType"/>
    <iact:actionData xml:id="d21">
      <inkml:trace xmlns:inkml="http://www.w3.org/2003/InkML" xml:id="stk21" contextRef="#ctx0" brushRef="#br0">6562 8855 0,'0'-18'29,"18"0"40,17 18-60,0 0 6,36 0-6,-18-35 4,-18 35 2,36 0-12,-36 0 10,0 0-11,-17 18 15,-1-18 37,-17 17 8,0 1-42,0 0-6</inkml:trace>
    </iact:actionData>
  </iact:action>
  <iact:action type="add" startTime="93241">
    <iact:property name="dataType"/>
    <iact:actionData xml:id="d22">
      <inkml:trace xmlns:inkml="http://www.w3.org/2003/InkML" xml:id="stk22" contextRef="#ctx0" brushRef="#br0">8732 12206 0,'35'0'134,"18"0"-126,88 0 21,141 0 5,-247 0-12,1 0-16,-19-18 28,-34 36-8,-36 70-15,-177 71 7,178-106-5,-1-18-7,-18 1 1,36-1-2,17-35 3,18 17-3,0 1 8,0 0-3,71-89 12,-1 18-13,36-35 13,-53 53-9,-18-1-7,36 1 1,-36 18 0,-35-1 5,0 0 11,0 54 1,-18-1-16,1 0 9,-1-17-9,18-1-3,-17 1 1,17 0 0,0-1 4,0 1 14,17-18-14,18-18 1,36-17 9,-53 35-11,17-18-5,-17 18 3,17 0 4,-17-17 6,-18 34 15,-71 89-10,36-53-15,17-18-2,18-17 5,0 0 1,0-1-4,0 1 3,35-36 3,18-35 4,0 18-7,0 0 0,-18 17-5,18-17 4,-17 17-3,-19 1-3,-17-1 9,0 0 1,-35 36 12,-53 88 0,52-71-14,1 0-5,35 1-2,0-19 13,0 1-7,18-53 20,17-1-13,-17 19-1,-18-1 3,17 1-5,-17-1 3,0 36 41,0-1-49,0 1 7,0-1 2,18 1-2,0-18-3</inkml:trace>
    </iact:actionData>
  </iact:action>
  <iact:action type="add" startTime="96597">
    <iact:property name="dataType"/>
    <iact:actionData xml:id="d23">
      <inkml:trace xmlns:inkml="http://www.w3.org/2003/InkML" xml:id="stk23" contextRef="#ctx0" brushRef="#br0">12118 11448 0,'0'-18'6,"0"0"7,-17 36 6,-1 17-13,0 18 7,1-18-7,-19 18 0,1 36 0,-18-19 5,-88 283 21,123-283-3,-17 142-24,35-194 13,35-54 22,18-16-20,-17 16-6,-1 1-10,36 0 3,-71 17-4,17-17 2,54 0 4</inkml:trace>
    </iact:actionData>
  </iact:action>
  <iact:action type="add" startTime="97466">
    <iact:property name="dataType"/>
    <iact:actionData xml:id="d24">
      <inkml:trace xmlns:inkml="http://www.w3.org/2003/InkML" xml:id="stk24" contextRef="#ctx0" brushRef="#br0">12189 11324 0</inkml:trace>
    </iact:actionData>
  </iact:action>
  <iact:action type="add" startTime="98314">
    <iact:property name="dataType"/>
    <iact:actionData xml:id="d25">
      <inkml:trace xmlns:inkml="http://www.w3.org/2003/InkML" xml:id="stk25" contextRef="#ctx0" brushRef="#br0">12189 11342 0,'0'17'133,"0"19"-126,17-1 3,54 141 22,-53-105 2,-18-53-23,17-18-7,-17 17 233,0 1-193,18 0-30,17 52-5,-17 1-1,17-1 3,-17-17 10,17 88-15,-17-88 5,-1-18-7,-17 1 2,18-19-1,-18 1 0,0 0 4,18-18-2,-18 17 10,0 1 10,0-1 4,0 1 63,0 0-78,0-1-5,0 1 0</inkml:trace>
    </iact:actionData>
  </iact:action>
  <iact:action type="add" startTime="99659">
    <iact:property name="dataType"/>
    <iact:actionData xml:id="d26">
      <inkml:trace xmlns:inkml="http://www.w3.org/2003/InkML" xml:id="stk26" contextRef="#ctx0" brushRef="#br0">11907 12100 0,'0'-17'14,"0"-1"34,17-17-39,19 17 0,-19-17 24,89-36-32,-35 1 31,-54 52-14,1 18-4,17 0-12,-35-18 4,35 18 3,18-35 10,-17 35-4,-19-17 1,-17 34 77</inkml:trace>
    </iact:actionData>
  </iact:action>
  <iact:action type="add" startTime="100991">
    <iact:property name="dataType"/>
    <iact:actionData xml:id="d27">
      <inkml:trace xmlns:inkml="http://www.w3.org/2003/InkML" xml:id="stk27" contextRef="#ctx0" brushRef="#br0">11907 11183 0,'0'18'33,"17"70"-24,1-35-2,0 53 1,-18-18-1,35 71 2,-35-54-1,17 19-2,1 105 20,0-88 7,-18-105-15,0-19-1,0 1 16,0-53 29,0-54-54,0 36 6,17-52 4,1 16-1,-18-52-13,18 71 2,-18-1 5,17 18 1,-17 0 3,36-17-10,-19 35-2,-17 17 3,18 0 7,-1 1-5,36-36 8,-17 53 1,-36-18-4,35 0-8,-17 1 2,17-1-4,-18 18 5,1-17 0,0 17 0,17 0 6,0 0 8,-17 0-13,0 0-4,-1 35 0,1 0 1,-1 18 3,-17 0 4,0 17-1,18 1-6,-18 35-2,0-36 2,0 1-1,0-18 4,-18 35-1,-70 36 6,18-72 3,52-34-8,0-18-2,1 18 10,17-1 58,35-34-16,0-1-54,1 0 8,-1 1-1,0-1-6,18 1-3,0-1 4,-18 18 2,1 0-6,17 0 8,17 0 2,-52 0 3,17 18 1,-17-1 2,17 54-3,-35-36-2,18 0-7,-18-17-2,0 0-2,0-1 4,0 1 2,0-1 4,0 1 18,0 0-16,0-1 1,-18 19-4,-70 17 11,35-18-9,0-17-1,-18-18-8,54 0 2,-19 0-1,1 0 3,17 0-3,-52-36 19,35 1-19,-1 0-2,-34-1 3,35 1-1,-1-18 5,-17 18 0,18 0 2,0 17-4,17 0-5,18 36 116,0 0-117</inkml:trace>
    </iact:actionData>
  </iact:action>
  <iact:action type="add" startTime="113536">
    <iact:property name="dataType"/>
    <iact:actionData xml:id="d28">
      <inkml:trace xmlns:inkml="http://www.w3.org/2003/InkML" xml:id="stk28" contextRef="#ctx0" brushRef="#br0">18786 10619 0,'0'53'0,"17"17"6,19 1 0,-19 17 6,1-35-4,-18 35-2,35 35 1,0-34 3,-17 34-4,0-17 0,17 17 3,-17-52-1,-1 123-1,124 600 27,-141-724-25,36 248 15,17-107-6,-36-87-4,1 17-10,-18-53-1,35 36 1,-17 34 7,-18 89 3,17-88 2,-17-18 1,0-35 0,18 35 2,-18-53-7,35 36-2,-17 246-5,17-193 5,-35-1-1,0-35-6,0-106 6,0 36-2,-17-71 121,-1 0-117,0-18-2,1-52-1,-1-1-7</inkml:trace>
    </iact:actionData>
  </iact:action>
  <iact:action type="add" startTime="114546">
    <iact:property name="dataType"/>
    <iact:actionData xml:id="d29">
      <inkml:trace xmlns:inkml="http://www.w3.org/2003/InkML" xml:id="stk29" contextRef="#ctx0" brushRef="#br0">20955 10248 0,'0'71'55,"0"-1"-48,0 19 4,0-19-5,0 71 7,0 71 8,18 70-15,-18 141 0,18 54 19,-18-213-8,0 1-3,0 70 5,0 18-1,0-177-7,0 0-4,0-34-2,0 34 0,0-35 2,0 36 2,0-19-2,-36 36 8,19 53 0,17 141 1,0-17 7,0-195-15,0-35 0,0-35-3,0-53-2,0 0 3,0-36 12,-18-17 81,0-17-88,-17-36 5,0 0-13,0-18 12,-54-70-8,19 53 2,-36-106-6</inkml:trace>
    </iact:actionData>
  </iact:action>
  <iact:action type="add" startTime="115729">
    <iact:property name="dataType"/>
    <iact:actionData xml:id="d30">
      <inkml:trace xmlns:inkml="http://www.w3.org/2003/InkML" xml:id="stk30" contextRef="#ctx0" brushRef="#br0">19191 12859 0,'0'-18'25,"0"0"5,36 18-22,-19-17 1,1 17 1,53 0-2,123-18 18,141 18 7,-159 0-18,53 0 0,-123 0-9,35 0 2,-52 0 4,-37 35-1,19-35-5,-36 0-2,-17 0 4,17 0 0,-17 0 0,0 18 7,-1-18-10,-17 18 39,18-18-22,-1 17-1,1-17 10,-18 18 7,0 0-21,0-1-3,0 1 10,0 0-10</inkml:trace>
    </iact:actionData>
  </iact:action>
  <iact:action type="add" startTime="116938">
    <iact:property name="dataType"/>
    <iact:actionData xml:id="d31">
      <inkml:trace xmlns:inkml="http://www.w3.org/2003/InkML" xml:id="stk31" contextRef="#ctx0" brushRef="#br0">19491 13705 0,'0'-17'7,"36"17"152,17 0-150,17 0 9,-17 17-12,88 1-1,-17-18 14,-36 18-14,88-18 24,-123 0-17,18 17-4,-1-17-4,-17 0 0,0 0 8,-18 0-8,18 0 5,35 0 4,-35 0 2,36 0-8,-37 0-4,-16 0 8,-1 0-9,18 0 8,0 18 15,-36-18-18,1 0-3,0 18 22,-1-18-19,1 0 8,0 0-1,35 0-10,-18 0 9,18 0 6,-36 0-1,-17 17 99</inkml:trace>
    </iact:actionData>
  </iact:action>
  <iact:action type="add" startTime="118853">
    <iact:property name="dataType"/>
    <iact:actionData xml:id="d32">
      <inkml:trace xmlns:inkml="http://www.w3.org/2003/InkML" xml:id="stk32" contextRef="#ctx0" brushRef="#br0">19315 13388 0,'-35'0'319,"-18"0"-309,17 0-1,-69 0 0,16 0 0,19 0-2,-36 0 3,-35 0-4,53 0 2,17 0 3,-17 0 16,0-18-22,70 18-1,18-17 81,-17-19-77,17-17 6,0 36-3,-18-1-6,18 1-2,0-1 2,0-17 2,0-1 14,0 19-12,0-1-4,0 0 9,0 1 2,0-36-9,0 18-5,0-1 4,0 1 2,0 17 5,0 1-1,0-1-6,0-17-1,0 0 7,0 17-7,0-17-2,0-1 5,0 1 6,-18-18 2,1 0 6,17 36-13,-18-19-4,0 19 5,1 17-7,-1-36 2,-17-34 6,17 17-5,0 35 8,-17-35-2,18 18-4,-36-35-2,35 52 4,-53-35 3,1-18 7,35 54-4,-71-18-11,70 17 0,1 18 3,-18-18 5,0 1 0,0 17-9,-35-36 5,0 19-6,-18 17 3,36-18 3,-18 0-1,-54 1 6,-52-18 2,-17 17 3,70 0-7,35 18-3,-71-35-3,19 17-2,122 18 4,-87-17-2,-71-19 0,88 36 2,-35-17 2,53 17 0,-18 0-6,-35-36 3,-53 19 0,-18 17 15,159 0-11,-35 0-5,-18 0 0,53 0 3,-17 0-5,-19 0 2,37 0 11,-54 0-10,17 0 0,19 0-2,17 17-1,-18-17 7,19 0-8,-19 0 13,0 0 2,36 0-5,0 0 6</inkml:trace>
    </iact:actionData>
  </iact:action>
  <iact:action type="add" startTime="120704">
    <iact:property name="dataType"/>
    <iact:actionData xml:id="d33">
      <inkml:trace xmlns:inkml="http://www.w3.org/2003/InkML" xml:id="stk33" contextRef="#ctx0" brushRef="#br0">13653 11236 0,'0'-18'4,"-18"36"26,1 0-23,17-1 3,-18 1-3,0 0-2,-17-1 15,35 1-17,-71 70 33,36-35-4,18 0-12,17-36-11,-18 19-3,18-1 8,-18-17-8,18 35 0,-17-18 5,17-17-4,0 17-1,0-18 2,0 1 2,0 0 3,0 70 4,53-18 1,-36-34-2,18-19-11,-35 1 1,18-18 1,-18 18 6,0-1 3,0 1-11</inkml:trace>
    </iact:actionData>
  </iact:action>
  <iact:action type="add" startTime="152850">
    <iact:property name="dataType"/>
    <iact:actionData xml:id="d34">
      <inkml:trace xmlns:inkml="http://www.w3.org/2003/InkML" xml:id="stk34" contextRef="#ctx0" brushRef="#br0">11677 7955 0,'0'-17'5,"0"-1"76,36 18-70,-19 0-5,18-18 4,107 1 8,-37 17 12,195-53-23,-212 53 4,-35 0-5,0 0-3,0 0 4,18 0 3,-36 0-2,0 0 12,1 17-10,-19-17-2,1 0-4,0 0-1,17 0 3,-35 18 1,35-18 2,-17 0 16,52 18-16,-34-18 8,-19 17 0,-17 1 123</inkml:trace>
    </iact:actionData>
  </iact:action>
  <iact:action type="add" startTime="156060">
    <iact:property name="dataType"/>
    <iact:actionData xml:id="d35">
      <inkml:trace xmlns:inkml="http://www.w3.org/2003/InkML" xml:id="stk35" contextRef="#ctx0" brushRef="#br0">13582 7620 0,'36'-18'350,"-1"18"-343,18 0 10,0 0-15,-18 0 7,0 0-3,18 0-1,-18 0 7,1 0 8,17 0-5,-36 0 161,19 0-169,16 0 4,1-17 2,0 17-5,-17 0-3,16 0 4,19-18-6,-36 18 3,18 0 2,-17 0 6,-19 0-3,1 0-5,-1 0 70,19 0-61,-1 0 4,0 0-18,36 0 16,-1 0 3,-17 0-2,-35 0-1,0 0-2,-1 0-12,1 0 8,-1 0 61,1 0-43</inkml:trace>
    </iact:actionData>
  </iact:action>
  <iact:action type="add" startTime="160809">
    <iact:property name="dataType"/>
    <iact:actionData xml:id="d36">
      <inkml:trace xmlns:inkml="http://www.w3.org/2003/InkML" xml:id="stk36" contextRef="#ctx0" brushRef="#br0">19139 4657 0,'0'35'23,"0"0"-14,0 18-2,0-18 2,0 36-1,0 0 1,-18-19-3,0 19 2,1 70-2,-36 71 22,17 123 11,19-282-29,17 0-3,0 0-2,-18-18-1,18 0 3,0-17-2,0-1 9,0-34 82,0-54-88,0 1 0,0-18 10,18-1-2,-18 19-11</inkml:trace>
    </iact:actionData>
  </iact:action>
  <iact:action type="add" startTime="161491">
    <iact:property name="dataType"/>
    <iact:actionData xml:id="d37">
      <inkml:trace xmlns:inkml="http://www.w3.org/2003/InkML" xml:id="stk37" contextRef="#ctx0" brushRef="#br0">19262 4604 0,'18'0'24,"-1"0"4,1 0 14,-18 35-32,18 0 2,-1 1 18,18 158-24,-17-106-4,17 0 5,-17-17 2,0 52-6,35 1 7,-53-89 7,35 71-3,35 88-5,-52-124-4,0-17-2,-1 0 5,1-18-3,-18-17 3,18 0 6,-18-1 4,0 1 68</inkml:trace>
    </iact:actionData>
  </iact:action>
  <iact:action type="add" startTime="162321">
    <iact:property name="dataType"/>
    <iact:actionData xml:id="d38">
      <inkml:trace xmlns:inkml="http://www.w3.org/2003/InkML" xml:id="stk38" contextRef="#ctx0" brushRef="#br0">19333 5627 0,'88'-18'13,"-53"18"0,-17 0 0,-1 0 123,1 0-127</inkml:trace>
    </iact:actionData>
  </iact:action>
  <iact:action type="add" startTime="164554">
    <iact:property name="dataType"/>
    <iact:actionData xml:id="d39">
      <inkml:trace xmlns:inkml="http://www.w3.org/2003/InkML" xml:id="stk39" contextRef="#ctx0" brushRef="#br0">17392 2205 0,'0'-18'20,"-17"18"66</inkml:trace>
    </iact:actionData>
  </iact:action>
  <iact:action type="add" startTime="166907">
    <iact:property name="dataType"/>
    <iact:actionData xml:id="d40">
      <inkml:trace xmlns:inkml="http://www.w3.org/2003/InkML" xml:id="stk40" contextRef="#ctx0" brushRef="#br0">18168 1429 0,'0'-18'30,"0"53"1,-17 389 8,-19-283-30,36 0 0,-17 53-3,17 88 1,-35-105-4,35-1 4,0-35 5,0 35-7,0-70 3,0 124 14,17-125-12,-17 1-5,0 53-1,18-18 5,-18-35-4,35 106 1,-35-18 2,0-89 8,0 37-11,18-37-1,-18 37 2,0 16 1,0-87 1,0 35 7,17-53-3,-17 52-5,0-16 0,0-36-4,0 35 4,0-18 5,18 36-6,-18 0-3,0-18 2,18-17 6,-18-1-1,35 54 6,-17 17 4,-18-106-10,0 0-2,0-17-1,17 17 1,-17-17-4,0 0 0,0-1 8,0 19-1,0-1 13,0-18-14,0 1 5,0 17 2,0 54 10,0-72-12,0 18 4,0 18-3,0-17-4,18-1 1,-18-17 6,0-1-2,0 1 71,18-18-53,34 0-27,1 0 5,71 0 9,-18 0-13,141 0-5,-36 0 5,-70 0-1,53-35 8,-17 35 1,-1-18 1,-141 18-7,18 0-4,18-18-4,-18 18 2,0 0 3,-18 0 7,0 0 4,36 0-14,-36 0-1,0 0 2,1-17 5,17 17-5,0 0 3,-18-18-1,53 18 7,-53-18-2,-17 18-8,17 0 1,-17 0 5,-1 0 66,-17-53-21,0 18-43,18-18-8,35-123 9,0-53 3,53-177 3,-53 124-12,-18 105 4,-17-70-8,17 89 0,-17-195 4,-18 141-2,0-105 2,35 70 5,-35 0-1,35-35-6,-35 35-3,0 0 3,0 106 6,-18-36-1,1-17-4,17 18-4,0-1 6,-35 1-2,17 17 1,-17-158 11,17 193-10,18 18-2,-18 53-3,18-52 8,-17-19-8,17 54 2,0 52 2,0-35 4,-18-35 6,18 0-11,0 17 2,0-17-3,0 35-2,0-18 2,0 19 1,0-37 4,0 54 10,0 17-14,0 54 93</inkml:trace>
    </iact:actionData>
  </iact:action>
  <iact:action type="add" startTime="169443">
    <iact:property name="dataType"/>
    <iact:actionData xml:id="d41">
      <inkml:trace xmlns:inkml="http://www.w3.org/2003/InkML" xml:id="stk41" contextRef="#ctx0" brushRef="#br0">18204 4480 0,'0'-17'90,"53"17"-80,17 0-1,36 0-1,17 0 2,-17 0-5,35 0 1,71 0 4,0 0-3,-36 0 2,-70 0-1,88-36 0,212 19 21,-301 17-26,-52 0 4,-17 0 15,-1-36 50,0 36-65,-17-17 3,0 17 14,-1 0-14,1 0 2,17 0 5,-17 0 126,-1 0-134,1-18 7,0 18-6,-1-17-4,1 17 6,-18-18 27</inkml:trace>
    </iact:actionData>
  </iact:action>
  <iact:action type="add" startTime="170860">
    <iact:property name="dataType"/>
    <iact:actionData xml:id="d42">
      <inkml:trace xmlns:inkml="http://www.w3.org/2003/InkML" xml:id="stk42" contextRef="#ctx0" brushRef="#br0">18257 6403 0,'0'-18'57,"53"1"-39,-1 17-6,1 0-5,71-18-1,-54 0-1,71 18 1,-52-17 7,52 17-2,-53-36-5,18 36 0,-18 0-2,-35 0 8,17 0-4,-17 0-5,-17 0 6,-1 0 3,0 0-6,1 0 0,16 0-1,-16 0 4,17 0 11,-18 0-10,18 0-3,-36 0-4,19 0 3,17 0 2,17 18 15,-17-18-21,-18 0 6,18 0-1,35 0 4,71 0-2,-53 0-2,0 0-4,35 0 4,-17 0 1,-54 0 3,89 0 6,-106 0-3,0 0-9,-36 0 5,1 0-7</inkml:trace>
    </iact:actionData>
  </iact:action>
  <iact:action type="add" startTime="173443">
    <iact:property name="dataType"/>
    <iact:actionData xml:id="d43">
      <inkml:trace xmlns:inkml="http://www.w3.org/2003/InkML" xml:id="stk43" contextRef="#ctx0" brushRef="#br0">18257 5151 0,'0'-18'43,"-18"18"106,-17 0-139,-36-18 10,36 18-16,17-17 1,-35-1 25,-17-17-17,17 17 0,18 0 6,-1 1-4,-17-1 0,53-17 3,-35 17-1,17 1 4,1 17-5,-1-36-2,0 19 1,18-19 0,-35-17-7,35 18-5,0 18 2,0-1 2,-17-17 11,17-1-9,0 1-3,0 0-3,0 0 4,0-1 2,0 1 2,0-18 5,0-70-11,0 70 0,0 17 2,0-16 2,0 16-1,17-52 9,1 17-2,-18 1 5,0 35-10,0-1-4,0 1-1,0 17-1,0 1 9,0-1 2,0 1 18,0-1-18,0-17 4,0-1-8,-35-34-5,35 34 1,-18 1-1,-35-106 10,35 88-2,1 0 2,-1-35-12,0 35 2,1 18 2,-1 17 8,1 1 0,17-1 1,0 0-3,0 1-2,0-1 140,0 0-37,0 1-101,17-1-9,1 18 3,17-53 8,-17 36 1,-1-1 1,1 18-10,0-18-3,-1 18 0,1 0 9,0-17-3,-1 17-5,1 0 6,-1 0 2,19 0-9,-1 0 10,18 0-11,-53 17 3,35 1 2,18 17 5,0-35 2,-18 18 1</inkml:trace>
    </iact:actionData>
  </iact:action>
  <iact:action type="add" startTime="175414">
    <iact:property name="dataType"/>
    <iact:actionData xml:id="d44">
      <inkml:trace xmlns:inkml="http://www.w3.org/2003/InkML" xml:id="stk44" contextRef="#ctx0" brushRef="#br0">17921 2663 0,'36'36'77,"17"-1"-71,0 36 1,-53-54 8,35 19 8,0 34-17,-17-35 0,-18-17 2,0 35 13,0-35-10,0 17-7,0 0 5,-18 0 7,18-17-4,-18-18 20,18 18 9,0-1-10</inkml:trace>
    </iact:actionData>
  </iact:action>
  <iact:action type="add" startTime="176480">
    <iact:property name="dataType"/>
    <iact:actionData xml:id="d45">
      <inkml:trace xmlns:inkml="http://www.w3.org/2003/InkML" xml:id="stk45" contextRef="#ctx0" brushRef="#br0">18098 2505 0,'35'-18'88,"18"18"-78,53 0-3,317 0 19,318 0 13,-582 0-31,-89 0-2,36 0-2,-18 0 2,-35 0 4,-17 0-3,-1 0 2,18 0 5,17 0 3,-17 0 0,-18 0-8,1 0-4,-1 0 1,0 0 4,71-18 7,-53 18-4,-18 0-6,1 0-4,17 0 5,17 0 10,-35 0-9,-17 0-3,17 0-2,-17 0 3,0 0 0,-1 0 25,19 0-9,-19 0-13,1 0 2,-1 0 13,19 0-7,-19 18-2,1-18 1,0 0 1,-1 18-4,1-18 5</inkml:trace>
    </iact:actionData>
  </iact:action>
  <iact:action type="add" startTime="177935">
    <iact:property name="dataType"/>
    <iact:actionData xml:id="d46">
      <inkml:trace xmlns:inkml="http://www.w3.org/2003/InkML" xml:id="stk46" contextRef="#ctx0" brushRef="#br0">18274 3581 0,'0'-18'109,"18"0"-107,17 1 21,71-19-1,141-16-18,-124 34 4,213 0 16,-160 18-8,71 0 3,-212 0-12,53 0-4,-35 0 5,0 18 0,18-18 2,-18 0 5,-18 0 0,53 0-8,-70 0-4,-1 0 4,54 0 0,-36 0 5,0 0-3,-17 0-3,17 0-1,-17 0 0,17 0 2,-17 0 8,17 0 2,-17 0-7,17 0-5,-17 0-1,-1 0 3,1 0 1,17 0 8,1 18-5,-1-18-6,-17 0 7,-1 0-6,1 17-1,-1-17 15</inkml:trace>
    </iact:actionData>
  </iact:action>
  <iact:action type="add" startTime="183852">
    <iact:property name="dataType"/>
    <iact:actionData xml:id="d47">
      <inkml:trace xmlns:inkml="http://www.w3.org/2003/InkML" xml:id="stk47" contextRef="#ctx0" brushRef="#br0">19280 2734 0,'0'-18'28,"0"1"10,-18 34-25,-105 89 17,87-70-21,-17 34-1,-17-17-3,17 0-1,35-53 2,-17 35 1,0 0 1,17 18 9,0-53-6,1 0-7,17 18 17,-18-18-7,18 18 2,0-1 18,0 1-1,0 0-24</inkml:trace>
    </iact:actionData>
  </iact:action>
  <iact:action type="add" startTime="184426">
    <iact:property name="dataType"/>
    <iact:actionData xml:id="d48">
      <inkml:trace xmlns:inkml="http://www.w3.org/2003/InkML" xml:id="stk48" contextRef="#ctx0" brushRef="#br0">18750 2822 0,'0'-17'9,"18"17"34,176 105-10,-194-87-25,53 35 1,35-18-6,-35 1 5,18 16 1,-1 1 2,-34-17-4,-1-1 1,-18-35-5,1 18 1,0-18 7,-18 17 21,0 1-16</inkml:trace>
    </iact:actionData>
  </iact:action>
  <iact:action type="add" startTime="184939">
    <iact:property name="dataType"/>
    <iact:actionData xml:id="d49">
      <inkml:trace xmlns:inkml="http://www.w3.org/2003/InkML" xml:id="stk49" contextRef="#ctx0" brushRef="#br0">19844 2822 0,'0'-17'20,"-18"34"19,-34 54-30,-195 88 23,17-18 3,230-124-20,0 1 1,-17-18 2,17-18 4,17 18-14</inkml:trace>
    </iact:actionData>
  </iact:action>
  <iact:action type="add" startTime="185409">
    <iact:property name="dataType"/>
    <iact:actionData xml:id="d50">
      <inkml:trace xmlns:inkml="http://www.w3.org/2003/InkML" xml:id="stk50" contextRef="#ctx0" brushRef="#br0">19403 2840 0,'35'35'68,"1"36"-62,-1-54 4,18 19 1,-53-19 2,35 19-4,18-1-5,0-18 5,0 1-3,-18 0-2,0-1 5,-17 1-2,0-18 7,-1 0-5,-17 18 59</inkml:trace>
    </iact:actionData>
  </iact:action>
  <iact:action type="add" startTime="187430">
    <iact:property name="dataType"/>
    <iact:actionData xml:id="d51">
      <inkml:trace xmlns:inkml="http://www.w3.org/2003/InkML" xml:id="stk51" contextRef="#ctx0" brushRef="#br0">20285 2999 0,'0'-18'13,"18"18"96,-1 0-101,19 0 2,-1 0-4,71 0 22,105 35 6,-158-35-20,0 0-9,-35 0-2,17 0 4,-17 18 5,35-18-3,-18 0 9,141 18-4,-70-18 3,106 0-2,17 0 1,-70 0 5,-89 0-11,19 0 1,17 0-7,-54 0 6,-16 0-2,-1 0 5,0 0-5,1 0-4,-1 0 1,-18 0 6,1 0 6,0 0-2,-1 0-4,1 0-5,0 0 8,-1-18 113,-17 0-115,0 1 2,18-19-3,0 19-6,-1-19 0,-17-16 6,35-19 3,-17-35 5,0 53-14,35-35 4,-36-35 8,36-248-1,-18 142 1,-35 141-4,18 35-8,-18 0-1,0-35 3,0 35 1,0 0 6,0 17-1,0-34-9,0 52 2,0-17 4,0-18 8,0 18-7,0 17-5,0-17-3,0 0 3,0 17 5,0 0 6,-18-17-2,18 17 2,0-17-3,0 17 3,-17 18 123,-18 0-130,-18-17 2,-36 17-7,37 0-2,-37 0 3,-16 0 7,87 0-9,-70 0 2,-124 0 11,177 0-11,-71 0 4,-53 0 5,71-18 3,17 18-2,54-17-1</inkml:trace>
    </iact:actionData>
  </iact:action>
  <iact:action type="add" startTime="189524">
    <iact:property name="dataType"/>
    <iact:actionData xml:id="d52">
      <inkml:trace xmlns:inkml="http://www.w3.org/2003/InkML" xml:id="stk52" contextRef="#ctx0" brushRef="#br0">17921 1605 0,'36'0'44,"34"0"-36,160-17 13,669-89 16,-387 88-22,-371-17-10,0 35 6,0-18 6,18 0-1,-106 1 1,-18-1 0,-17 18-1,-1 0-14,1-17 5,0 17 32,-1 0-37,54-18 14,-1 0 1,-17 18-1,-18-17 0,18-1 1,-17 18 1,-1-18-3,-17 18-12,70 0 3,-53 0 4,71 0 7,-53 0-1,-36 0 1</inkml:trace>
    </iact:actionData>
  </iact:action>
  <iact:action type="add" startTime="190659">
    <iact:property name="dataType"/>
    <iact:actionData xml:id="d53">
      <inkml:trace xmlns:inkml="http://www.w3.org/2003/InkML" xml:id="stk53" contextRef="#ctx0" brushRef="#br0">18257 670 0,'35'-17'47,"0"-1"-40,406-35 28,-123 53-20,-19 0 3,54 0-2,-212 0 1,-35 0 3,-71 0-9,1 0-9,-19 0 37,1 0-26,53 0 0,34 0 4,37 0 1,-90 0-4,1 0-9,-17 0-4,-1 0 3,-17 0 4,-1 0 10</inkml:trace>
    </iact:actionData>
  </iact:action>
  <iact:action type="add" startTime="191374">
    <iact:property name="dataType"/>
    <iact:actionData xml:id="d54">
      <inkml:trace xmlns:inkml="http://www.w3.org/2003/InkML" xml:id="stk54" contextRef="#ctx0" brushRef="#br0">19050 1005 0,'0'0'1,"-17"0"9,17 18-5,-18 0 12,18-1-9,0 1 43,18-18 23,-1 0-66,1 0 12,0 0-7,-1 0 4,-17-18 3,0 1-4,0-1 21,0 0-30,0 1 3,0-1 4,-17 18 3,-1 0 0,0 0 3</inkml:trace>
    </iact:actionData>
  </iact:action>
  <iact:action type="add" startTime="192032">
    <iact:property name="dataType"/>
    <iact:actionData xml:id="d55">
      <inkml:trace xmlns:inkml="http://www.w3.org/2003/InkML" xml:id="stk55" contextRef="#ctx0" brushRef="#br0">19191 882 0,'36'18'19,"-1"87"-5,0-16 10,-35-19-18,18-17 0,-18-35-1,18 35 4,-18-36 8,0 1 42,0 0-35,17-54 13,-17 19-26,18-89 6,-1 18 0,-17 17 1,18 36-3,-18-18-5,18 53-6,-1-18 9,1 18-4,0-17 8,-1 17 6,1 0-17,0 0-1,-1 0 13,1 17-3,0-17 1,-18 35 0,0 18 2,-36 0-3,-17 0 1,18-35 1,17-18 1,18 18-1,18-18 46,17-36-53,-17 19 2,0-19 8,-1 36 8,1 18-11,0-18 0,17 53-13,-18-18-1,-17-17 10,36-18-1,17 0 5,35 0 0,-53-53-4,-17 53-7,-1 0 1,-17-18-3,0 1 9,0-1 12,0 0-3,-17 36 23,-19 35-29,36-35-1,-17 17 2,17 0-11,0 0-3,-18-17 4,18 0 4,0-1 9,18-17-3,70-70 11,-53 52-18,-17-52-6,0 34 0,-1 19 5,-17-1 5,18 0-2,-18 1-1,17-19-7,19 54 63,-19-18-59,19 18 9,-1-18-6,71 0-7,-71 0 3,18-18 1,0-17 12,-35 17-7,-1 0 95</inkml:trace>
    </iact:actionData>
  </iact:action>
  <iact:action type="add" startTime="207099">
    <iact:property name="dataType"/>
    <iact:actionData xml:id="d56">
      <inkml:trace xmlns:inkml="http://www.w3.org/2003/InkML" xml:id="stk56" contextRef="#ctx0" brushRef="#br0">14358 2963 0,'0'-17'19,"0"34"52,0 19-58,0-1-3,0 0 0,0 18-3,0 18-4,-17-1 3,17-17 3,-18 159 18,0-159-1,18 105-15,0-140-6,0 0 3,0-1-3,0 1 11,0 0-7,0 17 11,0-17-9,36 17 13,-19-18-14,1-17 6,17 0 1,-17 0 0,0 0-1,-1 0 3,36-35 4,-18-18-18,1 18 0,-1-36 2,18 36 3,0-35 5,-18 17 4,-35 35-2,0 0 5,0-35-6,35-17-7,-35 17-2,18 0 3,0-106 8,-18 36-3,17 17 5,-17 53-9,0 18-6,0 0-2,0 17 4,0-17 1,0 17 8,0 0-3,0 1 8,-35 17 4,17 17-17,1-17 5,-1 0 14</inkml:trace>
    </iact:actionData>
  </iact:action>
  <iact:action type="add" startTime="211710">
    <iact:property name="dataType"/>
    <iact:actionData xml:id="d57">
      <inkml:trace xmlns:inkml="http://www.w3.org/2003/InkML" xml:id="stk57" contextRef="#ctx0" brushRef="#br0">13318 6615 0,'35'-36'100,"36"19"-92,52-1 1,-35 0 1,371-35 20,-371 36 4,406-36-30,-353 53 3,-88-18 0,-18 18 10,-17 0-7,-1 0-4,1 0-3,0 0 14,17-17 6,0 17-1,18-18-8,-18 18-2,36-18 2,35 18 0,-71-17-1,0 17 0,36-18 0,-18 18-5,0-18 5,-36 1-4,1 17 23,0 0 12,17 17-31,-17 1-7,-1 17-3,1 1 3,0-19 3,-18 1 4,17-18 0,-17 18-8,18 17 8,0 0-10,17 36 12,-35 17 2,17-18 2,-17-17-8,18-17-6,-18 17 3,18-18-3,-18 0 7,0 18 0,17 70-9,-17-70 6,18 0-3,-18 35 5,0 54 8,0-89-8,0 17-6,0 36-1,0-53 5,0-18-2,0 0 2,0 107 9,0-107-1,0 35-3,0 19-10,0-37 4,0 1-1,-18 71 12,18 52-5,0-88 4,0-70-5,-17 0-1,17-1 4,-36-17 41,-16 0-51,-19 0 5,-123 0 7,123 0-6,-70 0-6,0 0 1,0 0-1,-35 0 0,-1 0 7,36 0-4,-53 0-3,124 0-3,17 0 5,17 0 1,-34 0 5,17 0 3,18 0-1,-1 0 9,19 0-19,-1 0 0,0 0 8,1 0 5,-1 0 30,18-17-44,-18-19 3,-17 1 0,18 0 4,17-36 0,-18 36-3,-35 0-4,35-18 0,1 35-1,17-17 8,-36 0-4,19-18-5,17 17 6,-18-16-2,1-19 1,-1-52 8,0-1 4,18 89-10,0-18-5,-17 0-1,17 18 5,0-18-2,0-71 12,0 54-10,0-1-6,0 18 3,0 0 2,0-35 9,0 35-2,0 18 2,0 17 137,0 1-146,0-1 47,0 0-48</inkml:trace>
    </iact:actionData>
  </iact:action>
</iact:actions>
</file>

<file path=ppt/ink/inkAction2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20-04-27T05:49:35.045"/>
    </inkml:context>
    <inkml:brush xml:id="br0">
      <inkml:brushProperty name="width" value="0.05292" units="cm"/>
      <inkml:brushProperty name="height" value="0.05292" units="cm"/>
    </inkml:brush>
  </inkml:definitions>
  <iact:action type="add" startTime="12389">
    <iact:property name="dataType"/>
    <iact:actionData xml:id="d0">
      <inkml:trace xmlns:inkml="http://www.w3.org/2003/InkML" xml:id="stk0" contextRef="#ctx0" brushRef="#br0">4392 6332 0,'0'18'69,"0"17"-57,0 1 31,0 263-42,-52 301 40,-1-124-19,17-246 0,19-89-2,-36 264-18,17-228 0,1 52 14,0 124 6,17-159-2,-35 88-14,18-123-3,17-18 4,18-53 0,-70 195 11,17-54 7,53-159-8,-18 124-15,1-105 3,17-37 10,-18 37-14,0 17 18,-17 88 1,17-53 8,-17-88-13,35 70-13,-17-70 1,17 35 14,0 0 4,0-70-3,0 35-17,0-35 4,0-1 13,0 1 1,0 35 2,0-18-2,-18 53 4,18 0 1,0-52-5,0-19 137,35 1-145,0 0-8,1-1-2,70 1 6,17 35 1,177 17 13,-18 1-19,300 35 17,-88-18 1,-229-35 0,370 35-19,-406-53 3,159 18 13,-53 0 2,18-18 4,-194-35-3,-142 0 0,-17-35 47,0 0-57,0-18-3,0-106 14,0-35-1,0-194 2,0-212 0,-35 142-3,17-283 3,-17 212-1,35 141-3,-35-71-16,35 142 18,0-142-19,-18-52 21,18 228-3,-17-105 2,17 282-15,0 1 10,0-1 4,0-159-16,0 159 0,0 36 6,0-36-8,0 71 5,0-71 17,0 53-14,0 0-8,0 18 18,17-54-15,-17 37 13,0-37-15,18 36 12,-18 36-11,0-36 13,0 18 8,0 17-3,0-17-5,0 17 2,0 0 1,0 1-19</inkml:trace>
    </iact:actionData>
  </iact:action>
  <iact:action type="add" startTime="15180">
    <iact:property name="dataType"/>
    <iact:actionData xml:id="d1">
      <inkml:trace xmlns:inkml="http://www.w3.org/2003/InkML" xml:id="stk1" contextRef="#ctx0" brushRef="#br0">3475 10971 0,'35'0'39,"1"0"-32,52 0 0,-18 0 1,36 0 3,0 0-3,0 0 1,53 18-3,564 53 26,-35 87 10,-230-105-14,-264-35-15,-52 0-8,34 17-2,18-35 3,-88 17 2,300 19 13,-248-36-1,-105 0-1,35 0-17,-70 0 1,0 0 22,-1 0 20,1-18-34,0 0 8,35-17 3,-36 18 0</inkml:trace>
    </iact:actionData>
  </iact:action>
  <iact:action type="add" startTime="16255">
    <iact:property name="dataType"/>
    <iact:actionData xml:id="d2">
      <inkml:trace xmlns:inkml="http://www.w3.org/2003/InkML" xml:id="stk2" contextRef="#ctx0" brushRef="#br0">4057 8996 0,'18'0'16,"17"0"-9,18 0 4,35 0-6,18 17 3,-71 1-1,124 0 1,-35-1-1,17 19 0,476 105 32,318 88 4,-529-123-18,-230-53-11,124 0-11,-106 0 1,-88-53 13,0 17 0,52 1-15,-34 17-1,-71-17 18,-18-1 2,-17-17-2</inkml:trace>
    </iact:actionData>
  </iact:action>
  <iact:action type="add" startTime="17195">
    <iact:property name="dataType"/>
    <iact:actionData xml:id="d3">
      <inkml:trace xmlns:inkml="http://www.w3.org/2003/InkML" xml:id="stk3" contextRef="#ctx0" brushRef="#br0">4586 6950 0,'18'0'46,"17"0"-39,54 0 1,-19 0 1,18 0 0,653 88 25,564 141 4,-617-52-10,-582-177-13,-18 17-9,-35 1 1,-35-18-6,0 0 1</inkml:trace>
    </iact:actionData>
  </iact:action>
  <iact:action type="add" startTime="18131">
    <iact:property name="dataType"/>
    <iact:actionData xml:id="d4">
      <inkml:trace xmlns:inkml="http://www.w3.org/2003/InkML" xml:id="stk4" contextRef="#ctx0" brushRef="#br0">5239 5239 0,'18'0'90,"17"-18"-80,36 18-3,34 0 5,37 0-8,475 35 28,-317 18-27,405 106 30,-405-71-14,-247-70 1,-53 0 34,18-18-40,-1 17-7</inkml:trace>
    </iact:actionData>
  </iact:action>
  <iact:action type="add" startTime="19604">
    <iact:property name="dataType"/>
    <iact:actionData xml:id="d5">
      <inkml:trace xmlns:inkml="http://www.w3.org/2003/InkML" xml:id="stk5" contextRef="#ctx0" brushRef="#br0">8714 6668 0,'18'0'103,"17"0"-96,18 0-1,0 0 1,441 0 30,317 70 7,-688-52-39,-70-18 9,18 17 10</inkml:trace>
    </iact:actionData>
  </iact:action>
  <iact:action type="add" startTime="20193">
    <iact:property name="dataType"/>
    <iact:actionData xml:id="d6">
      <inkml:trace xmlns:inkml="http://www.w3.org/2003/InkML" xml:id="stk6" contextRef="#ctx0" brushRef="#br0">9790 6209 0,'-18'0'14,"1"0"1,-19 18-13,1-18 43,-159 123-28,106-88-13,0 18 14,17-53 0,36 35-16,17-35 1,18 18 106,0 0-106,0 17 7,71 36 10,-18-18 0,70 35-19,-88-53 1,71 53 17,-35-17 6,-54-54-6</inkml:trace>
    </iact:actionData>
  </iact:action>
  <iact:action type="add" startTime="26732">
    <iact:property name="dataType"/>
    <iact:actionData xml:id="d7">
      <inkml:trace xmlns:inkml="http://www.w3.org/2003/InkML" xml:id="stk7" contextRef="#ctx0" brushRef="#br0">13088 5274 0,'18'0'138,"17"0"-130,-17 0 2,17 0-4,195 18 31,281 70 5,-440-53-18,123-17-19,-159-1 3,0-17-2,-17 0 12</inkml:trace>
    </iact:actionData>
  </iact:action>
</iact:actions>
</file>

<file path=ppt/ink/inkAction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20-04-27T03:30:09.87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3589">
    <iact:property name="dataType"/>
    <iact:actionData xml:id="d0">
      <inkml:trace xmlns:inkml="http://www.w3.org/2003/InkML" xml:id="stk0" contextRef="#ctx0" brushRef="#br0">13053 1341 0,'-18'0'86,"1"35"-77,-18 18-3,17-18 0,-17 0 2,-54 89 20,-52 52 7,124-158-19,17-1-14,0 1 2,-18 0 3,18-1 9,-18 19 1,1-19 0,17 1-1,-18 0 0</inkml:trace>
    </iact:actionData>
  </iact:action>
  <iact:action type="add" startTime="16299">
    <iact:property name="dataType"/>
    <iact:actionData xml:id="d1">
      <inkml:trace xmlns:inkml="http://www.w3.org/2003/InkML" xml:id="stk1" contextRef="#ctx0" brushRef="#br0">13106 5115 0,'0'18'117,"18"-18"-105,17 18-5,18-18-1,0 17 4,53-17-1,52 18-4,-52-18 2,35 0 2,-88 0-1,88 0 5,0 0 8,71 0-17,-124 35-3,-17-35 5,35 0 19,-89 0-11,1 0-12,0 0-1,-1 0 16,1 0-3,0 0 2,-1 0 3,18 0-3,1 0-1,-1 0 3,-35 18-16,53-1 11,0 1 4,-36-18 0</inkml:trace>
    </iact:actionData>
  </iact:action>
  <iact:action type="add" startTime="18119">
    <iact:property name="dataType"/>
    <iact:actionData xml:id="d2">
      <inkml:trace xmlns:inkml="http://www.w3.org/2003/InkML" xml:id="stk2" contextRef="#ctx0" brushRef="#br0">2276 7779 0,'0'35'32,"0"0"-25,0 1 3,0 17-4,-36 17 5,19-35-2,17 18-5,-18-17 7,1-1-7,-19 35 21,72-140 92,-19 52-109,18-35 2,54-53 6,-19-17 1,36-18 3,-35 70-7,-36 18-5,-17 18-2,17-35-1,-35 52-3,17 18 5,1-18 4,0 1 1,-1-1 3,-17 0 2,0 36 44,18 0-49,0 35-8,-1-1 18,19 37-21,-36 34 15,52-35 2,-52 1-2,0 34 1,0-70-2,0 0-14,0 17 16,0-52-2,0 0-13,0-36 108,0 0-99,-17-17 3,-1 0-12,-52-18 11,-36-35 5,18 52-2,17 1 0,18 18 0,0-19 0,36 36 1,-1 0 0,0-17 0,18-1 13,-17 0-5,17 1 0</inkml:trace>
    </iact:actionData>
  </iact:action>
  <iact:action type="add" startTime="19566">
    <iact:property name="dataType"/>
    <iact:actionData xml:id="d3">
      <inkml:trace xmlns:inkml="http://www.w3.org/2003/InkML" xml:id="stk3" contextRef="#ctx0" brushRef="#br0">3105 7655 0,'0'36'50,"17"34"-40,-17-17-4,0 18 6,0-54-8,0 177 20,0-17 13,0-142-28,0 0-3,0-17 5,0-1-4,0 1 6,0 0 4,0-54 55,0 1-63,18-35-1,0-19 5,17-52 1,0 36 3,1-72 0,16 89-3,-34 17-12,17 1-1,1 35 6,17-18 3,17-18 6,1 53-1,-36 18 5,18 18 0,-18 17-9,0 1-7,-17-1 2,17 0-5,-17 18 6,0-18 13,-1 36-10,-17-18-6,0-18-3,0 18 5,0 0 4,-35 70 8,-89 1-3,-87 17 1,-1-53 4,177-70-9,-53-1-5,35 1 1,0-18-5,35 0 3,18 18 8,0-36 19,18-70-14,88-18 2,-18 18-3,-35 53-4,0-18-6,53 17-6,-71 19 1</inkml:trace>
    </iact:actionData>
  </iact:action>
  <iact:action type="add" startTime="20533">
    <iact:property name="dataType"/>
    <iact:actionData xml:id="d4">
      <inkml:trace xmlns:inkml="http://www.w3.org/2003/InkML" xml:id="stk4" contextRef="#ctx0" brushRef="#br0">4375 7567 0,'0'35'2,"0"1"7,0 17 1,0 88 6,0 70 6,0-105-11,0 0-7,0-18-1,0 18 1,0-35 11,0-36-9,0 18-4,17 0 5,-17-36 18,0 1-18,0-36 39,18-35-26,-18-35-9,18 35-8,-18-53-1,17 54 2,-17-37 5,0-87 8,18 17-1,17 18 0,1 18 3,-1 34-4,18 54 1,0 35 4,-18 0-8,0 0-9,-17 18-2,52 35 8,-34-18 2,-19-17-2,1 17-8,17 18 17,18 0-14,-18-18 7,-17-17-7,-18-1-1,18 19 2,-18-19 3,0 19 8,0 16-1,-124 160 2,1-106-1,-18-18 1,17-17 0,36-54 3,70-17-3,1 0 4,-1 0 3,0 0-6,1 0-11,17-17 1,-18-19 13,18 19-9,0-1-11</inkml:trace>
    </iact:actionData>
  </iact:action>
  <iact:action type="add" startTime="21861">
    <iact:property name="dataType"/>
    <iact:actionData xml:id="d5">
      <inkml:trace xmlns:inkml="http://www.w3.org/2003/InkML" xml:id="stk5" contextRef="#ctx0" brushRef="#br0">7832 7479 0,'0'53'41,"0"0"-34,0 53 2,0 35-2,0-35 1,-18-18-2,1 53 25,70-159 57,0 18-81,35-17 1,0-1 5,106 0 5,-123 18-1,17 0-15,-53 0 2,0 18 9,-17 17 5,-18-17-1,0 17 1,0 0-15,0-17 4,0 0-3,0 17 9,-18 0 3,-35 18-1,-123 71-13,141-124 5,-36 52 3,-176-16 6,124-19 1,-1 1 1,89-18-3,35-18 22,0 1-23,0-1 1,0-35-14</inkml:trace>
    </iact:actionData>
  </iact:action>
  <iact:action type="add" startTime="22669">
    <iact:property name="dataType"/>
    <iact:actionData xml:id="d6">
      <inkml:trace xmlns:inkml="http://www.w3.org/2003/InkML" xml:id="stk6" contextRef="#ctx0" brushRef="#br0">7620 7532 0,'18'0'18,"53"0"-1,34 0-2,178 0 2,-19 0 0,-123 0-1,0 0-14,-52 0-1,16-18 28</inkml:trace>
    </iact:actionData>
  </iact:action>
  <iact:action type="add" startTime="23955">
    <iact:property name="dataType"/>
    <iact:actionData xml:id="d7">
      <inkml:trace xmlns:inkml="http://www.w3.org/2003/InkML" xml:id="stk7" contextRef="#ctx0" brushRef="#br0">2223 9807 0,'0'35'55,"0"18"-44,0 0-4,0 36 0,0 34 2,0 177 15,0-53 9,0-177-16,0-34 3,0-72 66,35-34-78,-35-1-2,35-35 6,-17-52 6,17 17-1,-17-53-17,0 88 16,17-53-12,-18 35 16,1 54-12,0 17-4,-18 35 1,17 1 3,1-1 11,-3969 36 46,7955-1-57,-3986 36 3,52 88 9,-52-88-9,-1 18-5,1-18-3,0 0 5,-1 88 9,-17-71-1,18 1 2,0-71 85,-1-18-95,19-52-5,-1 34 2,0-16 0,36-19 5,52-70 6,-17 17 0,35-17 1,-53 53 0,-35 53-1,-35 35 1,-1 0 32,1 35-34,0 18-14,17 53 16,-17 17-1,-1 18 4,-17-17-5,0-1 2,0-52-4,0-36-11,0 36 0,0-36 4,0-17 4,0-1 6,0 1-1,0-36 48,0-35-57,18 53 2,0-35 0,17 0 9,-18 0 2,36-18-18</inkml:trace>
    </iact:actionData>
  </iact:action>
  <iact:action type="add" startTime="25353">
    <iact:property name="dataType"/>
    <iact:actionData xml:id="d8">
      <inkml:trace xmlns:inkml="http://www.w3.org/2003/InkML" xml:id="stk8" contextRef="#ctx0" brushRef="#br0">4234 9613 0,'0'18'48,"0"17"-43,0-17 3,-18-1-1,0 54 1,1-36 31,-36 177-35,53 0 28,0-142-16,0-35-3,0 18 3,35-17 1,36-1 0,-1-17-1,71-1 2,-88-17-3,53 0-12,-18-17-2,18-19 4,53 19 6,-53-19 5,0-17-2,-106 18 0,0 0 5,0 0-16,0-36 11,0 18-9,-36 0-2,-34-17 3,52 70-2,-35-53 11,18 0 3,-89-18-13,19 54 0,69-1 1,-122 18 12,-36 0-3,88 0 2,70 18 1,19-18-3,52 0 99,-17 0-97,17-18-16</inkml:trace>
    </iact:actionData>
  </iact:action>
  <iact:action type="add" startTime="26301">
    <iact:property name="dataType"/>
    <iact:actionData xml:id="d9">
      <inkml:trace xmlns:inkml="http://www.w3.org/2003/InkML" xml:id="stk9" contextRef="#ctx0" brushRef="#br0">5257 9648 0,'17'0'6,"1"18"36,0 35-35,-18 0-1,17 0 4,1 35-3,-18-35 3,18 176 20,-1-105 4,1-89-19,-1-35-2,1 0 66,0 0-73,35-88 10,17 17 1,18-17-1,18-71 1,18 18 0,-18-18 0,-36 71-1,-52 71-15,-18-1 6,17 0 2</inkml:trace>
    </iact:actionData>
  </iact:action>
  <iact:action type="add" startTime="28538">
    <iact:property name="dataType"/>
    <iact:actionData xml:id="d10">
      <inkml:trace xmlns:inkml="http://www.w3.org/2003/InkML" xml:id="stk10" contextRef="#ctx0" brushRef="#br0">7532 9525 0,'18'0'6,"-18"18"19,17 52-19,-17-17 1,0 18 2,0-1-1,0 1 4,0-18-9,0 141 24,0-88 9,0-124 29,0-35-58,0 0 2,0-106 8,0 36-1,0-1 4,0 89-7,0-18-6,0 18-2,0 0-3,0-1 6,18 19 10,-18-1-6,18 18 1,-1-18-10,1 18 9,17 0-3,-17 0 3,35 36 4,-36-1 1,1-17 0,-18-1-2,18 36-13,-18-18 14,0 54 2,-18-54-4,-52 18 4,-19-18-2,36-17 1,-35-1 1,71-17-4,-1 0-11,0 0-2,18 18 83,0 17-56,0-17-27,18 17 15,52 1 5,-34-19-8,87 1-10,-70-18 3,0 17 4,71-17 12,-107 18-7,1-18-5,-1 0-7,1 0 52,0 0-34,-1-18-15</inkml:trace>
    </iact:actionData>
  </iact:action>
  <iact:action type="add" startTime="29577">
    <iact:property name="dataType"/>
    <iact:actionData xml:id="d11">
      <inkml:trace xmlns:inkml="http://www.w3.org/2003/InkML" xml:id="stk11" contextRef="#ctx0" brushRef="#br0">8079 9931 0,'0'17'11,"0"19"8,0-19-16,0 19 9,0-1-10,-18 0 0,18 0 12,0 18 2,0-35 13,0 0-7,18-18-17,0 0 6,35 0 6,-18 0 0,0-18 0,0 0 2,-35-17-1,0-18-2,0 0-1,-17 0 0,-19 18 1,1 0 1,18 17 0</inkml:trace>
    </iact:actionData>
  </iact:action>
  <iact:action type="add" startTime="30922">
    <iact:property name="dataType"/>
    <iact:actionData xml:id="d12">
      <inkml:trace xmlns:inkml="http://www.w3.org/2003/InkML" xml:id="stk12" contextRef="#ctx0" brushRef="#br0">9666 9313 0,'0'36'627,"0"17"-613,-17-1-10,-1 19 4,1-18-3,-1 0 4,0 35-2,1-17 1,17-1-2,0-52 4,0 17-4,0-17 2,0-1 13,0 1 15,0 0-34,17-18 5,1 0-1,52-18 12,19-35-2,16-35 1,1 35-1,-18 18 6,-70 35-11,17-18-3,-17 18-6,0 35 22,-18 1-7,17 69-1,-17-52 2,0 18 0,0-36-4,0 0-11,-17-17 0,17 0 3,-36 17 8,-34-17-4,-18 17 6,-53-17-1,-1-1 2,-16 1-1,140-18 1,-17 0-1,17 0 18,1-18-33,17-17 15,0-89-13,0 54 3</inkml:trace>
    </iact:actionData>
  </iact:action>
  <iact:action type="add" startTime="32314">
    <iact:property name="dataType"/>
    <iact:actionData xml:id="d13">
      <inkml:trace xmlns:inkml="http://www.w3.org/2003/InkML" xml:id="stk13" contextRef="#ctx0" brushRef="#br0">9490 9313 0,'18'0'4,"17"18"-2,-17 0 3,17 17 10,18-17 0,17-1-13,-52-17 5,53 18 2,105-18 7,-53 0 2,-87 0 5,-19 0-15,1 0 21</inkml:trace>
    </iact:actionData>
  </iact:action>
  <iact:action type="add" startTime="32655">
    <iact:property name="dataType"/>
    <iact:actionData xml:id="d14">
      <inkml:trace xmlns:inkml="http://www.w3.org/2003/InkML" xml:id="stk14" contextRef="#ctx0" brushRef="#br0">10319 9437 0,'0'0'1,"0"35"5,0 18 3,0 88 9,0-88-13,0 18 6,0 52 21,0-17-31,0-36 16,18-70 38,-1 0-47,-17-17 1,36-1 3,17 1 5,52 17-2,-16 0 2,69 35 0,-87 18-1,-36-36 1,-17-17 0,-18 18-1,0 0 1,0-1 0,0 19 0,-18-19-1,-88 54-15,71-36 7,-18 18 9,-17-18-7,17-17-5,0 0-3,17-1 6,-16-17 7,34 0 22,18-35-21,0 0 1,0 17-4,0-53-12</inkml:trace>
    </iact:actionData>
  </iact:action>
  <iact:action type="add" startTime="33501">
    <iact:property name="dataType"/>
    <iact:actionData xml:id="d15">
      <inkml:trace xmlns:inkml="http://www.w3.org/2003/InkML" xml:id="stk15" contextRef="#ctx0" brushRef="#br0">10266 9419 0,'35'0'55,"36"0"-47,88 0 17,-18 0-11,53-53-12,-88 53 3,-89 0 7,72-17 3</inkml:trace>
    </iact:actionData>
  </iact:action>
  <iact:action type="add" startTime="38155">
    <iact:property name="dataType"/>
    <iact:actionData xml:id="d16">
      <inkml:trace xmlns:inkml="http://www.w3.org/2003/InkML" xml:id="stk16" contextRef="#ctx0" brushRef="#br0">2576 11536 0,'0'35'63,"0"-17"-54,0 35-4,0 17 22,0 71 9,0-123-27,0 17-6,0 1 2,0 16 11,0 1-5,-18 18-10,0-71 1,1 70 12,17 1 3,-36 35-7,36-71-7,-17 0 4,17 1-2,0-19 4,0 36 6,0-17 2,0 34-1,0-35 0,0-17 1,0 0 1,53-18 61,0 0-70,17 0 4,159 0 6,-158 0-6,-18 0 4,-18 0 103</inkml:trace>
    </iact:actionData>
  </iact:action>
  <iact:action type="add" startTime="39051">
    <iact:property name="dataType"/>
    <iact:actionData xml:id="d17">
      <inkml:trace xmlns:inkml="http://www.w3.org/2003/InkML" xml:id="stk17" contextRef="#ctx0" brushRef="#br0">3616 11800 0,'-17'18'2,"-19"53"20,19-18-10,-1 17 4,18-52 3,0 52-4,0 1 2,0 17 0,0-35-3,0-35-11,0 17-2,0 0 5,0-17 3,18 35 11,17 0-4,36-18-2,17 0 3,35 0 0,36-35 1,-106 0-5,53 0-9,17 0-3,-17-17 5,-53-1 3,106-52 7,-124 17 0,0-18 0,-35-17 1,0-18-1,-17 0 1,-54 18 0,36 53 0,-36-36-16,36 54 7,-53-36 3,-53 17 3,0 19 2,70 17 1,53 0 2</inkml:trace>
    </iact:actionData>
  </iact:action>
  <iact:action type="add" startTime="39922">
    <iact:property name="dataType"/>
    <iact:actionData xml:id="d18">
      <inkml:trace xmlns:inkml="http://www.w3.org/2003/InkML" xml:id="stk18" contextRef="#ctx0" brushRef="#br0">5521 11748 0,'0'17'14,"18"18"-8,-18 1 6,0 52 4,0 18 1,-18-36-1,1-17-15,-1 0 0,0 0 9,-17 18-2,-18-1 8,36-17 3,17-35-8,0-71 98,0 35-103,17-35 13,1 0-18,70-158 16,-35 70-1,18 17 2,-19 71-4,-34 18-12,0 0-1,17-1 13,-17 1-13,17 0 16,-17 35 0,-1 0 6,1 17-12,35 107 6,-53-106-3,17 52-12,19 18-1,-19 0 7,-17-35 0,18 36 8,17-37 1,-17 72-13,-18-106 6,17 17-4,-17 0 4,-17-53 126,-1-17-128,-17-18 8,0 18-8,-18 0-5,0-18 2,0-18 4,-18 36-6,18-18 11,18 0 8,-35 18-18,52 35 0,0 0 0,18-18 11,-17 18-8</inkml:trace>
    </iact:actionData>
  </iact:action>
  <iact:action type="add" startTime="41183">
    <iact:property name="dataType"/>
    <iact:actionData xml:id="d19">
      <inkml:trace xmlns:inkml="http://www.w3.org/2003/InkML" xml:id="stk19" contextRef="#ctx0" brushRef="#br0">6139 11659 0,'17'18'7,"1"17"1,-18 18-1,18 0 0,-1 106 18,1-36 6,17 177-29,-35-247 2,0-35 9,0-1 4,0-34 85,0-36-97,0 17 4,35-87 7,-35 35 5,18 35-6,0-88-12,-1 88 0,19-18 20,17 1-21,35-18 16,0-1-3,18 54 1,-18 17 2,-35 18-1,0 0-2,0 18-12,-18 17-3,0 18 6,-17-53 3,17 36 6,-17-1 1,-1 18-14,1-18 5,-18 0 3,0 36 6,0-36 1,0 0-15,0 1 12,-18 17-6,-17-18-4,0 0-2,0 0 16,-36 18-15,18-17 11,-70 17-12,34-18 9,-16 0 0,16 18-2,1-35-7,18-18 3,-1 0 6,1 17 6,34-17 0,19 0 2,-1 0 78,0 0-13,18-17-55</inkml:trace>
    </iact:actionData>
  </iact:action>
  <iact:action type="add" startTime="42697">
    <iact:property name="dataType"/>
    <iact:actionData xml:id="d20">
      <inkml:trace xmlns:inkml="http://www.w3.org/2003/InkML" xml:id="stk20" contextRef="#ctx0" brushRef="#br0">2117 12330 0,'35'0'45,"36"-36"-37,52 36 0,18 0 1,142 0-2,-213 0 28,900-17-34,406-54 36,-988 53-22,106-17-12,-282 35 9,-106-17-9,105 17 0,1 0 7,-18-18 7,-18 18 0,-87 0 0,-54 0 0,-70 0 73</inkml:trace>
    </iact:actionData>
  </iact:action>
  <iact:action type="add" startTime="43360">
    <iact:property name="dataType"/>
    <iact:actionData xml:id="d21">
      <inkml:trace xmlns:inkml="http://www.w3.org/2003/InkML" xml:id="stk21" contextRef="#ctx0" brushRef="#br0">3087 12435 0,'35'0'64,"36"0"-56,388-53 23,-248 53-17,36-17-8,-70 17-4,140-35 3,-35 35 1,-70 0 8,105 0 4,1 0-17,-142 0 14,-35 0-14,71 0 16,-53 0 0,-71 0 0,-35-18-4,-18 0-9,-17 18-3,0 0 10,-1 0 5</inkml:trace>
    </iact:actionData>
  </iact:action>
  <iact:action type="add" startTime="44006">
    <iact:property name="dataType"/>
    <iact:actionData xml:id="d22">
      <inkml:trace xmlns:inkml="http://www.w3.org/2003/InkML" xml:id="stk22" contextRef="#ctx0" brushRef="#br0">2152 11342 0,'18'0'5,"52"0"10,19 0-14,16 17 17,-52-17-2,353 36-14,-229-36 4,140 17 6,300 19 1,18-36 2,-141 35 2,35-17 0,-211-18 0,-106 0-1,-54 17 1</inkml:trace>
    </iact:actionData>
  </iact:action>
  <iact:action type="add" startTime="49590">
    <iact:property name="dataType"/>
    <iact:actionData xml:id="d23">
      <inkml:trace xmlns:inkml="http://www.w3.org/2003/InkML" xml:id="stk23" contextRef="#ctx0" brushRef="#br0">9014 6491 0,'-18'0'7,"1"0"1,-19 0 0,1 0 0,-18 0 2,-88 0-4,0-35 2,-36 17 1,-17-35-3,18 18 2,17 17-1,53 18 1,-158-17 25,211 17-10,-106 70-20,124 1 12,-36-36-12,1 106 15,17-53-5,-18 71-13,18-35 1,-17 17 16,35-71 4,-54 248-15,54-177-4,17 18 6,1-89 5,17 71 1,0 36-13,0-71 15,17-1-15,54 107 16,17-36-1,0-52 1,18 52-1,71 36 2,-89-89-3,18-34 3,-36-19 0,1-35-4,-18-35 6,0 0-7,35-52-13,35-1 2,195-124 14,-195 107 1,124-54-2,-123 54-14,123-19 7,-194 37 3,70-1 2,-52 0 5,-36 17-2,-18 36-12,1-17 8,0-1 5,-1 1 1,1-19-3,17-34-13,-17 34 3,-18 19 7,53-71 4,-35 35 1,17-53 7,0 71-9,-35 17-6,0-17-7,18-1 1,-18 1 10,0-18 5,0-88-14,0 106 7,0-71-8,0 35 2,-18-52 5,-35-106 10,0 70-6,36 88 0,17 36-11,-53-18-2,35 0 6,-17-17 15,-1 34-19,1-17 12,-71-35-9,71 53 0,0-18 3,-53-17 6,52 52-1,1-17 3</inkml:trace>
    </iact:actionData>
  </iact:action>
  <iact:action type="add" startTime="51378">
    <iact:property name="dataType"/>
    <iact:actionData xml:id="d24">
      <inkml:trace xmlns:inkml="http://www.w3.org/2003/InkML" xml:id="stk24" contextRef="#ctx0" brushRef="#br0">10090 8696 0,'-18'0'64,"0"0"-55,1 18-1,-18-1 1,-1 1-4,-87 35 19,-71 70 10,88-52-17,0 17-1,0 0 5,71-52-9,-18 16-10,0-16-1,18 52 6,0-35 15,-1 0-20,-17 17 13,1 71-13,-1-52 5,35-37 5,-35 90 9,35-89-18,1 17 1,-1-35 2,-17 18 8,35 35 2,-18 1 0,18 34 1,0-52-1,0 52-14,0-70 3,0 18 6,35 70 5,18-18 1,18-35-1,17 18 0,-17-35 3,-18-54-4,35 1-13,-18-18 5,1 18 4,158-18 6,53 0-3,1 0 2,-72 0 0,1 0 0,106-18 8,-283 0-11,-18 1 1,19-18-13,-1-1 6,-17 1 2,52-36 8,-17-34 1,18-37 1,-18 90-8,-18-37-9,18 1 13,-18 0-13,53-53 15,-70 53-1,17-18-7,-35 71-4,18-18 1,-1-18-4,1 18 9,-18 0-6,0 0 7,18-53 5,-18 18-2,0-18 3,-36-17-1,19 35-13,-18 35 1,-18 18 5,0-89 4,-53 1 3,53 34 0,-71-16-1,19 34 0,34 1 2,53 70-2,-17-18-6,0 0-6,17 1 3,1 17-2,-1 0 2,0-18 11,1 18-2,-1 0-1,0 0 2</inkml:trace>
    </iact:actionData>
  </iact:action>
  <iact:action type="add" startTime="70457">
    <iact:property name="dataType"/>
    <iact:actionData xml:id="d25">
      <inkml:trace xmlns:inkml="http://www.w3.org/2003/InkML" xml:id="stk25" contextRef="#ctx0" brushRef="#br0">11342 6509 0,'-18'0'16,"1"35"1,-18 0-10,17 1-1,0-1 3,1 18-1,-1 17-1,0-34 1,1 34 0,-71 159 21,-124 459 5,124-476-20,17 17-12,18-88-1,-53 18 6,18 35 1,18-35 9,52-141 15,36-36 5,-18-35-29,17 18 14,36-106-21,-53 105 14</inkml:trace>
    </iact:actionData>
  </iact:action>
  <iact:action type="add" startTime="71030">
    <iact:property name="dataType"/>
    <iact:actionData xml:id="d26">
      <inkml:trace xmlns:inkml="http://www.w3.org/2003/InkML" xml:id="stk26" contextRef="#ctx0" brushRef="#br0">10301 8026 0,'0'17'8,"0"19"-2,0 52 2,18 18 9,35 88 0,-35 35 0,-1-106-1,-17-87 1,18-19-1,0 1 2,17-18 61,0 0-71,71-53 4,17-17 5,1-1-16,35 0 15,-1-34-15,125-19 14,-213 71-14,18 18 15,-88 17 2,18 1 0,-18-1 8</inkml:trace>
    </iact:actionData>
  </iact:action>
  <iact:action type="add" startTime="81870">
    <iact:property name="dataType"/>
    <iact:actionData xml:id="d27">
      <inkml:trace xmlns:inkml="http://www.w3.org/2003/InkML" xml:id="stk27" contextRef="#ctx0" brushRef="#br0">12118 10160 0,'18'0'69,"70"-35"-54,124-36 11,-1 18 12,-193 53-23,0 0 1</inkml:trace>
    </iact:actionData>
  </iact:action>
  <iact:action type="add" startTime="82687">
    <iact:property name="dataType"/>
    <iact:actionData xml:id="d28">
      <inkml:trace xmlns:inkml="http://www.w3.org/2003/InkML" xml:id="stk28" contextRef="#ctx0" brushRef="#br0">14006 9790 0,'17'0'67,"1"0"-58,0 0-1,17 0 15,18 0 8,194 0-29,-106 0-1,-18 0 5,54 0 4,228-53 5,19 0 2,105 0-1,-18 18 1,-158 17 0,317-53-1,-334 36 1,-37 0 0,89-18 2,53 35-4,-158-35 2,193 18 1,-264 35-5,70 0-10,-141 0-1,35 0 9,1 0-9,140-18 15,124 18-2,-159 0 3,36 0-2,-1 0 2,-17 0-2,-18 0 1,-211 0-14,53 0 12,-19 36-1,-52-36-12,35 0 0,-17 17 3,-36 1 4,18-18 7,-35 0 6,-18 18-10,17-18 77</inkml:trace>
    </iact:actionData>
  </iact:action>
  <iact:action type="add" startTime="89094">
    <iact:property name="dataType"/>
    <iact:actionData xml:id="d29">
      <inkml:trace xmlns:inkml="http://www.w3.org/2003/InkML" xml:id="stk29" contextRef="#ctx0" brushRef="#br0">3070 14711 0,'0'53'60,"0"-18"-53,-18 0 1,0 1 1,1 52 14,-1-53-22,18 18 6,-35 70 16,35-87-7,-18 70-14,0-36 14,18-52-15,-17 88 15,-1-18 0,18-18 0,-18-17 1,18-35 1,36-18 165,-19 0-174,54 0 0,141-18 13,17-35-1,-141 53-11,18 0-8,-36-17 17,89 17-16,-71 0 8,54 0 6,-72 0-2,-17 0-13,18 0-1,-18 0 4,17-18 5,18 18-3,18-18 2,159-17 7,-18 0 2,123-18-2,-158 18 0,17 17 1,-35 18 0,-88-18-2,-18 1-13,-17 17-1,17-36 6,-35 36 11,0 0-12,-18 0 3,0-17-7,0 17 3,54 0 14,-19 0 0,-34 0-7,16 0-9,-16-18-1,-1 18 5,0 0 0,36 0 11,-1 0 0,1 0-5,-18 0 3,53 0 1,-1 0 0,1 0 2,-35 0-6,-18 0-10,17 0-2,-17 0 5,18 0 4,17 0 6,-17 0 0,-18 0 0,-1 0 0,19 18 0,-18-1 2,-18-17-16,0 0 13,18 0 0,-17 0-13,-1 0-1,0 0 5,0 0 4,18 0 6,18 0 1,-36 18-2,18-18 3,-35 0 0,-1 0 85,1-35-95,-18 17-3,18-17 10,-1-71 4,1 71-4,17-53-12,-35 52 2,18 1 5,0-36 6,17-17 0,-18 18 0,19-54 2,-19-17-3,1-18 2,0 18 1,-18 88-2,0 18 1,0 17-1,0-17 1,0 18-6,-18 17 108,-35 17-111,18 1 4,-177 35 4,-141 17 2,212-34 0,-53 17-5,-88-36-10,159 1 11,-54 17-13,-123 18 16,106-35-1,-141 52 0,71 1 1,-72 35-1,1-18 3,177-71-1,-142 72-10,229-72-4,-88 1-2,53 35 5,-88 0 3,36-18 7,-19 18 0,19-35 7,122-18-14,-17 17 4,0-17-11,-52 35 3,87-35 5,-70 36 3,35-36-7,35 17 2,-17-17 10,17 18-3,-17-18 0,0 0 35,-1-18-36,19-17-11,-18-18 13,-36 0-4,53 36 7,-17-1-8,17 18-11,1 0 1,-1-18 13,1 18 3,17-17-4,-18 17-12,-17 0 3,17 0 5,-17-18 7,-18 18-1,18 0 1,17 0 1</inkml:trace>
    </iact:actionData>
  </iact:action>
  <iact:action type="add" startTime="92396">
    <iact:property name="dataType"/>
    <iact:actionData xml:id="d30">
      <inkml:trace xmlns:inkml="http://www.w3.org/2003/InkML" xml:id="stk30" contextRef="#ctx0" brushRef="#br0">5010 14817 0,'17'35'46,"-17"0"-36,0 18-3,0-35-1,0 35 2,0-18 0,0 18 29,18 70-35,-18-70 29,18 71-30,-1-89 4,-17-17 6,0 17 6,0 0 1,18-17 0,-18 0-4,0-1-7,0 1-1,0-1 1,0 1-1,0 0 8,0-1-4,0 1-4,0 0 6,0 52 8,0-35-7,0 1 5,0-19-4</inkml:trace>
    </iact:actionData>
  </iact:action>
  <iact:action type="add" startTime="95910">
    <iact:property name="dataType"/>
    <iact:actionData xml:id="d31">
      <inkml:trace xmlns:inkml="http://www.w3.org/2003/InkML" xml:id="stk31" contextRef="#ctx0" brushRef="#br0">3546 15275 0,'35'0'754,"53"0"-742,18-17 1,-18-1-8,53-17-4,-70 35 4,17 0 3,-35 0 2,0 0-2,18 0-2,-36 0 2,0 0 23</inkml:trace>
    </iact:actionData>
  </iact:action>
  <iact:action type="add" startTime="97253">
    <iact:property name="dataType"/>
    <iact:actionData xml:id="d32">
      <inkml:trace xmlns:inkml="http://www.w3.org/2003/InkML" xml:id="stk32" contextRef="#ctx0" brushRef="#br0">4481 15011 0,'17'0'44,"1"17"-30,0-17-1,34 18 6,-34 0-3,0-18-2,-18 17-11,17-17-2,1 18 63,-18 0-49,0-1-10,0 1 7,0 35 6,0-36 14,0 1-31,0 0 0,0-1 13,0 1 71,-18-18-77,18 18 3,-17-18 1</inkml:trace>
    </iact:actionData>
  </iact:action>
  <iact:action type="add" startTime="98120">
    <iact:property name="dataType"/>
    <iact:actionData xml:id="d33">
      <inkml:trace xmlns:inkml="http://www.w3.org/2003/InkML" xml:id="stk33" contextRef="#ctx0" brushRef="#br0">3987 15099 0,'-18'0'131,"0"0"-109,1 0-15,-71 35 23,70-17-13,-53 17-14,54-17 0,-1-18 7,0 17 5,-17 1 3,0 0-3,17-1 1,-17 1 0,17 0 1,1-18 1,17 17 13,-18 1-21,36-18 113,17 17-115,-17 1 3,35-18 5,17 0 1,-52 0 0,-1 18-14,1-18 11</inkml:trace>
    </iact:actionData>
  </iact:action>
  <iact:action type="add" startTime="99443">
    <iact:property name="dataType"/>
    <iact:actionData xml:id="d34">
      <inkml:trace xmlns:inkml="http://www.w3.org/2003/InkML" xml:id="stk34" contextRef="#ctx0" brushRef="#br0">5768 14958 0,'18'0'149,"0"0"-144,-1 0 3,1 0-2,-1 0 5,1 0-7,0 0 22,-18 53-20,0-18 5,0 18-6,0 70 19,-18-70-23,0 0 4,-17 18 22,18-71-10,17-18 60,35 0-71,-18 1 10,36-18 2,0 17-2,-35 0 1,35 18 4,-53-17-10,17 17 0,1 0-10,0 0 23,17-18-22,18 18 15,-35-18-3,17 18 1,-35-17 2,17 17 1,-17-18-3,18 0 1,0 18 3,-18-17-5,17 17 34,1 17-32,-18 1-9,18-18 10,-1 35 0,1 18-10,0-17-5,-1-36 5,1 17-3,0 1 13,-1-18-8,1 0 8</inkml:trace>
    </iact:actionData>
  </iact:action>
  <iact:action type="add" startTime="101096">
    <iact:property name="dataType"/>
    <iact:actionData xml:id="d35">
      <inkml:trace xmlns:inkml="http://www.w3.org/2003/InkML" xml:id="stk35" contextRef="#ctx0" brushRef="#br0">6544 15011 0,'0'17'9,"0"36"-5,0-17 2,0-1 2,0 18 2,0-18-2,0 0-2,18 18 4,-18-18-4,18 36 20,-1-53-22,-17-1-1,18 19 20</inkml:trace>
    </iact:actionData>
  </iact:action>
  <iact:action type="add" startTime="103376">
    <iact:property name="dataType"/>
    <iact:actionData xml:id="d36">
      <inkml:trace xmlns:inkml="http://www.w3.org/2003/InkML" xml:id="stk36" contextRef="#ctx0" brushRef="#br0">5292 14517 0,'0'35'48,"0"0"-38,0-17-5,0 0 2,0-1 1,0 19-1,0 16 21,0-34 5,0 0-12</inkml:trace>
    </iact:actionData>
  </iact:action>
  <iact:action type="add" startTime="103907">
    <iact:property name="dataType"/>
    <iact:actionData xml:id="d37">
      <inkml:trace xmlns:inkml="http://www.w3.org/2003/InkML" xml:id="stk37" contextRef="#ctx0" brushRef="#br0">6139 14305 0,'0'0'2,"70"0"2,-17-17 0,35 17 5,-70-18-1,158-17 15,248-89 9,-301 106-15,-17 1 1,-35-18 0,-54 35-4,18-18-11,1 0-2,-1 1 11,0-1-10,36-17 16,52-18-3,-17 18 1,18-18 1,-36 35 2,-18 0 2,-34 1-11,-19 17-7,1 0-1,0-18 2,-1 18 5,1 0 7,0 0 182,17 0-192,18 18 22,-36-18-23,19 0 1,17 17-5,-1 1 5,-16-18 2,17 35 8,-18-35-3,-17 0-11,17 0 0</inkml:trace>
    </iact:actionData>
  </iact:action>
  <iact:action type="add" startTime="104892">
    <iact:property name="dataType"/>
    <iact:actionData xml:id="d38">
      <inkml:trace xmlns:inkml="http://www.w3.org/2003/InkML" xml:id="stk38" contextRef="#ctx0" brushRef="#br0">8714 13617 0,'18'0'38,"34"18"-21,-16-1-2,-1 19 1,-17-19 1,-1 1-1,1-18 6,0 0-6,-18 18-3,17-18 10,-17 17-13,0 72 6,-35-1 0,17-53 1,1 0 1,-1 1-2,0-36 1</inkml:trace>
    </iact:actionData>
  </iact:action>
  <iact:action type="add" startTime="105816">
    <iact:property name="dataType"/>
    <iact:actionData xml:id="d39">
      <inkml:trace xmlns:inkml="http://www.w3.org/2003/InkML" xml:id="stk39" contextRef="#ctx0" brushRef="#br0">5504 14111 0,'-18'18'72,"18"17"-65,-53 18 10,-53 53 18,53-71-23,18 0-10,17-17 12,18 0-14,-52 52 20,16-52-6,19-1-13,-1-17 14,36 0 105,-1 0-102,19 0-12,-19 18 1,54 0 9,-54-18 0,1 0 29,0 0-5</inkml:trace>
    </iact:actionData>
  </iact:action>
  <iact:action type="add" startTime="107918">
    <iact:property name="dataType"/>
    <iact:actionData xml:id="d40">
      <inkml:trace xmlns:inkml="http://www.w3.org/2003/InkML" xml:id="stk40" contextRef="#ctx0" brushRef="#br0">3034 16422 0,'0'17'69,"0"19"-60,0-1 4,0 0-6,0 124 14,0-35 13,0-72-14,0-34-6,0 0 2,0-1 1,18 1 20,17-18-24,0 0-10,18 0 10,141 0 3,459-141 2,-230 88-1,18 35-1,-70 18 1,-89 0-1,-176 0 3,88 0 3,-141 0-7,35 0-1,71 0-11,-142 0 0,71 0 5,71 0 9,35-35-1,71 0 0,35-1 2,88-16-1,-177 34-3,-52 18-13,88-35 1,-141 35 13,53 0 2,-89 17-1,36 1-6,-71-18-7,18 18 7,-17-1-7,-19-17 3,1 0 2,-1 0 4,1 0 4,53 0 0,17 0 1,-35 0-2,35 0-13,-17-17 4,-19 17 3,19 0 9,-36 0-13,-17 0 6,-18-18 73,0-17-61,18-1-14,-18-52 12,0 35-9,0-17-11,0 17 1,0 0 13,0-88 1,0 53 1,0-1 4,0 54-9,0 0 5,0 0 0,0-1-1,0 1 1,0 0 0,0-1-1,-18 19 1,-17 17-1,-36 0 1,-17 35 1,-18-17-1,-70 17 0,70-17-4,-18 17-11,-52-17-1,17 17 14,18-18 1,35-17-14,-194 71 5,106-36 1,-53 1 10,-17 16-3,17 1 4,18 0-2,140-17-3,-16-19-8,-89 36-5,52-18 3,19 18 5,-18-53 6,53 36 0,-283 17-13,230-36 13,88-17-14,-211 53 15,105-35 2,0-1-4,53 36 4,-17-53-1,88 18 1,-71 0-11,35-1-3,18-17 6,-17 18-6,-18-18 1,-18 17 13,0-17-2,71 0 2,-18 0-1,-18 0-1,36 0 3,0 0-6,-1 0-10,-17 0 3,36 0 4,-1 0 6,18-17 159,0-1-156,-18 18-11,18-17 7</inkml:trace>
    </iact:actionData>
  </iact:action>
  <iact:action type="add" startTime="110297">
    <iact:property name="dataType"/>
    <iact:actionData xml:id="d41">
      <inkml:trace xmlns:inkml="http://www.w3.org/2003/InkML" xml:id="stk41" contextRef="#ctx0" brushRef="#br0">4216 16316 0,'0'18'83,"18"17"-74,17 88 11,18 18-3,-18 54 0,-17-90 0,-1 1 3,-17-88-1,0-1-10,0 1-8,18-18 4</inkml:trace>
    </iact:actionData>
  </iact:action>
  <iact:action type="add" startTime="111990">
    <iact:property name="dataType"/>
    <iact:actionData xml:id="d42">
      <inkml:trace xmlns:inkml="http://www.w3.org/2003/InkML" xml:id="stk42" contextRef="#ctx0" brushRef="#br0">3546 15946 0,'0'17'68,"0"18"-59,-18 1-2,18-1 1,0 18 2,0 53 11,0-89 12,0 160-29,0-160 7,18-17 21,-1 0-24,1 0 7,17 0-1,1 0-9,-1 0 2,-18-17-1,19 17-4,-1-18 10,-17 1-9,17-1 14,0-17-2,-35-1 1,36-34 1,-19-1-1,-17 1 0,0 52 2,0 0-4,0 1-12,-17-1 6,-1 18 3,-35-18 8,35 18-6,1 0 31</inkml:trace>
    </iact:actionData>
  </iact:action>
  <iact:action type="add" startTime="112727">
    <iact:property name="dataType"/>
    <iact:actionData xml:id="d43">
      <inkml:trace xmlns:inkml="http://www.w3.org/2003/InkML" xml:id="stk43" contextRef="#ctx0" brushRef="#br0">3828 15928 0,'18'53'21,"-1"0"-6,-17 0-13,18 17 5,-18-17 0,0 0 3,0 0-3,18-35 1,-18 17 16,17-53 85,-17-35-102,35 18 0,-17-36 3,53-34 6,-1-19 3,1 1-1,17 52-3,18 18 1,-89 53 0,1 0 1,-18 36 0,0 87-1,-18-52 1,1-36 0,17-18-1,-18-17 1,36 0 97,17-70-110,53 35 11,53-36 2,-70 53-2,-53 18-13,-18-17 4,0 34 67,0 1-63,0 0 6,0-1-5,0 1 0,0 0 19</inkml:trace>
    </iact:actionData>
  </iact:action>
  <iact:action type="add" startTime="114366">
    <iact:property name="dataType"/>
    <iact:actionData xml:id="d44">
      <inkml:trace xmlns:inkml="http://www.w3.org/2003/InkML" xml:id="stk44" contextRef="#ctx0" brushRef="#br0">4481 17127 0,'0'18'85,"0"0"-77,0-1 3,0 19-4,17 34 23,-17-52 1,71-1-29,-36-17 13,36 0-13,70 0 19,-35 0-7,88-17-9,-53 17-2,-71-18 4,54 18 7,-1-18 5,-52-17-3,35 18-15,-18-1 5,-35 0 5,88-17 4,-88 0-11,17 35 8,54-53 8,-18 35-2,-53 1-6,-18 17-10,0 0 0,-17-18 3,17 18 4,53 0 14,-53-18-15,18 18-2,18 0-5,0 0 11,140-17 4,1 17 5,-1 0-8,-52 0-8,159 0 4,-212 0 8,-1 0-15,1 0 12,-18 0-12,-35 0-1,0 0 6,0 0 6,18-18 3,-1 18-2,1-18 1,-1 18 2,-34 0 0,-19 0-1,1 0 1,0 18 0,-1-18 0,1 0-2,-18-35 110,18-1-116,-18 19-2,0-18 3,17 17 7,-17-17 0</inkml:trace>
    </iact:actionData>
  </iact:action>
  <iact:action type="add" startTime="126466">
    <iact:property name="dataType"/>
    <iact:actionData xml:id="d45">
      <inkml:trace xmlns:inkml="http://www.w3.org/2003/InkML" xml:id="stk45" contextRef="#ctx0" brushRef="#br0">9543 16422 0,'18'0'157,"-1"0"-144,1 0 0,0 0-1,-1 0-8,1 0 17,-1 0-8,1 0 13,123 35 9,-88 36-17,-18-1-2,1 36 1,-36-18-3,0 53 3,0 18 0,-18-88-2,-17 52-14,17-70 0,-17 35 17,17 0-5,-17 18-10,17-35 5,-35-1-1,36-17 9,-1-35 2,18 0 35,35-18-16,18 0-27,35-18-4,1-17 8,-19 17-2,89-35-11,-53 53 3,-18-18 8,18 1 5,-71 17-2</inkml:trace>
    </iact:actionData>
  </iact:action>
  <iact:action type="add" startTime="127552">
    <iact:property name="dataType"/>
    <iact:actionData xml:id="d46">
      <inkml:trace xmlns:inkml="http://www.w3.org/2003/InkML" xml:id="stk46" contextRef="#ctx0" brushRef="#br0">10443 17586 0,'17'-18'53,"1"18"-43,17-35 15,0 35 9,-35 18-15,0 70-17,-53 0 4,18 0 15,0-35-18,-36 71 11,-34-18-12,34-1 2,53-105 9,-52 89 3,52-89 12</inkml:trace>
    </iact:actionData>
  </iact:action>
</iact:actions>
</file>

<file path=ppt/ink/inkAction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20-04-27T03:32:26.80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9568">
    <iact:property name="dataType"/>
    <iact:actionData xml:id="d0">
      <inkml:trace xmlns:inkml="http://www.w3.org/2003/InkML" xml:id="stk0" contextRef="#ctx0" brushRef="#br0">8396 7849 0,'36'-17'110,"34"-1"-99,36-17-5,18-1 0,87 1 5,-105 35-6,70-17 6,213-19-7,-160 19 5,-123 17-2,635-36 20,229-34 14,-759-1-31,19 54 4,-19-36-11,-70 53-2,177-71 5,-106 71 18,123-35-23,123 0 16,-123 17 0,124-17-1,-106 35 3,-212 0-6,0 0-9,18-18-2,-106 18 10,88 0-11,-53 0 14,106 0 1,-159 0 2,18 0 2</inkml:trace>
    </iact:actionData>
  </iact:action>
</iact:actions>
</file>

<file path=ppt/ink/inkAction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20-04-27T03:32:43.15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5067">
    <iact:property name="dataType"/>
    <iact:actionData xml:id="d0">
      <inkml:trace xmlns:inkml="http://www.w3.org/2003/InkML" xml:id="stk0" contextRef="#ctx0" brushRef="#br0">5063 2734 0,'0'18'29,"17"-18"-25,-17 17 3,18-17 4,17 18-6,-17-18 1,88 35 24,317 36 7,-282-71-21,177 17-15,-18 19 11,-89-36-10,142 17 13,176-17 2,-300 36 0,89-19-1,-177-17 3,-70 0-5,87 0-12,-105 0 4,18 0 4,-1 0 6,-52 0 2,0 0-3,-1 0 2</inkml:trace>
    </iact:actionData>
  </iact:action>
  <iact:action type="add" startTime="11266">
    <iact:property name="dataType"/>
    <iact:actionData xml:id="d1">
      <inkml:trace xmlns:inkml="http://www.w3.org/2003/InkML" xml:id="stk1" contextRef="#ctx0" brushRef="#br0">2205 5821 0,'0'17'71,"0"1"-65,18 35 2,-1 0 1,89 176 21,-70-193 1,16 52-29,-52-71 19,36-34 43,-19-19-63,19-16 13,-1-1 1,-17-53-12,-1 18 11,-17 17-12,0-35 14,0 71 0,0 0-1,-35-1 4,0 19-3,-54-1 1,72 18-2,-18 0-13,17 0-1</inkml:trace>
    </iact:actionData>
  </iact:action>
  <iact:action type="add" startTime="12114">
    <iact:property name="dataType"/>
    <iact:actionData xml:id="d2">
      <inkml:trace xmlns:inkml="http://www.w3.org/2003/InkML" xml:id="stk2" contextRef="#ctx0" brushRef="#br0">2946 5609 0,'0'0'3,"0"35"2,0 1 0,0-1 7,0 36 11,0-19-13,0 1-3,0 36-2,-18-1-2,18-35 3,-53 53 6,36-36 6,17 36-2,0-88 1,0-1 0,0-34 90,0-19-98,0-17-2,0 0 7,0 1-4,0-1-6,0-18 7,0 0-9,0 19 4,0 16 14,0-17-12,0-17-4,0 17-3,0 18 5,0 17 1,17 0 10,-17-17 0,53 17 0,0 18 0,-17 0-2,-19 18 2,19 53 3,-36-36-2,0 35-4,0-17 2,-53 36 0,-18-19 0,-35-35 0,36 1 7,34-19-14,1 1-3,17-18-6,18 18 3,-17-18 39,17-36-19,17 1-12,72-71 5</inkml:trace>
    </iact:actionData>
  </iact:action>
  <iact:action type="add" startTime="13049">
    <iact:property name="dataType"/>
    <iact:actionData xml:id="d3">
      <inkml:trace xmlns:inkml="http://www.w3.org/2003/InkML" xml:id="stk3" contextRef="#ctx0" brushRef="#br0">3316 5715 0,'0'35'13,"18"1"-3,-18-1-4,0 0 1,0 18 4,0-18-6,0 18 2,0 18 3,-18-18-3,18-18 1,-35 36 14,18-36 10,-1 0-30,18-70 77,0 0-73,0-107 13,18 37-4,-1-19 3,1 18-3,-1 36-1,1-1 3,0 54-1,-1-1 2,-17 0-17,18 18 6,0 0 17,-18 18-6,17 17-2,19 0 0,16 36 2,-52-36-1,0-17-1,0 0-14,0 52 11,0-52-12,0 17 16,-17 18-2,-54 0-13,54-18 12,-19-17-13,1-1 17,17-17-2,1 0 33,17-17-39,0-1-3,0 0 9</inkml:trace>
    </iact:actionData>
  </iact:action>
  <iact:action type="add" startTime="14214">
    <iact:property name="dataType"/>
    <iact:actionData xml:id="d4">
      <inkml:trace xmlns:inkml="http://www.w3.org/2003/InkML" xml:id="stk4" contextRef="#ctx0" brushRef="#br0">4604 5627 0,'18'0'9,"-18"17"-3,17 1 2,-17 53 1,0-36 3,0 18-9,0 0 6,0 0-1,0 35 1,0-35-3,0 88 23,-17-18 10,17-105-30,0 0-5,0-1 2,0 1 4,0 0 10,17-18 5,1 0-18,17 0 5,71-36 4,35 19 2,124-1-2,-177 18 1,-53-18 0</inkml:trace>
    </iact:actionData>
  </iact:action>
  <iact:action type="add" startTime="14854">
    <iact:property name="dataType"/>
    <iact:actionData xml:id="d5">
      <inkml:trace xmlns:inkml="http://www.w3.org/2003/InkML" xml:id="stk5" contextRef="#ctx0" brushRef="#br0">4463 6121 0,'18'0'62,"17"0"-56,0 0 0,0 0 5,54 0 4,87-36 2,-70 36 0,53-35 3,-124 35-6,-17-18 0</inkml:trace>
    </iact:actionData>
  </iact:action>
  <iact:action type="add" startTime="15324">
    <iact:property name="dataType"/>
    <iact:actionData xml:id="d6">
      <inkml:trace xmlns:inkml="http://www.w3.org/2003/InkML" xml:id="stk6" contextRef="#ctx0" brushRef="#br0">4445 5644 0,'0'-17'14,"18"17"1,35-18 3,17 1-1,1-1 1,-18 18-15,-35-18 2,17 18 2,-18 0 10,19 0 1,-1 0-2,-17 0 0,-1 0 0,1 0-2,17 0 3,-17 0 0,-1 0 16</inkml:trace>
    </iact:actionData>
  </iact:action>
  <iact:action type="add" startTime="15810">
    <iact:property name="dataType"/>
    <iact:actionData xml:id="d7">
      <inkml:trace xmlns:inkml="http://www.w3.org/2003/InkML" xml:id="stk7" contextRef="#ctx0" brushRef="#br0">5680 5556 0,'18'18'6,"-18"0"2,0 34 7,-18 19 1,0 17-1,-17 0 1,0-17 0,35-53-12,-18 34 10,-35 90 10,36-107-11,17 18-2,-18-18-7,0 0-3,18 1 6,-35-1 0,17 35 10,1-17-1,-1-35 0,36-106 29,17 35-37,0-35 6,36 17 1,35-70-13,-18 18 6,-53 87 2,36-52 8,-36-18-3,18 18 2,-18 18-1,18-36 0,-35 88 1,-1 0-12,-17 36 79,18 17-68,0 1-15,-18-1 8,17 53 9,1 18-2,0 88 1,-18-141-11,0-18 5,17 106 5,-17-105-1,18-1 2,-18 0 1,18-17-1,-18-1-3,0 1-11,0 0-2,0-1 6,-18-52 135,18 17-135,-35-17 3,-89 0 5,54 17 1,-89 18 6,71-17-10,70 17-10,-17 0 0,0 0 5,17 0 2,0 0 4,18-18 5,-17 18 15,-1 0 29,18-18-43</inkml:trace>
    </iact:actionData>
  </iact:action>
  <iact:action type="add" startTime="18496">
    <iact:property name="dataType"/>
    <iact:actionData xml:id="d8">
      <inkml:trace xmlns:inkml="http://www.w3.org/2003/InkML" xml:id="stk8" contextRef="#ctx0" brushRef="#br0">11730 4992 0,'18'0'55,"17"0"-47,159-18 18,282 18 7,-264 0-17,0 0 0,17 0 1,-105 0 0,-89 0-2,18 0-13,35 18-1,-35-18 7,17 17-1,36-17 10,35 0-1,0 0 1,142 0-1,-89 0 1,53 0 0,-159 0-1,159 0-13,-159 0 3,0 0 5,36 0 6,-19 0-3,19 36 3,-71-36-13,-18 17 8,53 1 8,-17 0-8,-36-18-8,0 0-2,-35 17 4,36-17 0,17 0 14,-36 0-6,1 0 2,-18 18 57</inkml:trace>
    </iact:actionData>
  </iact:action>
  <iact:action type="add" startTime="21449">
    <iact:property name="dataType"/>
    <iact:actionData xml:id="d9">
      <inkml:trace xmlns:inkml="http://www.w3.org/2003/InkML" xml:id="stk9" contextRef="#ctx0" brushRef="#br0">13106 7003 0,'18'0'53,"17"0"-24,88-18-2,-34 18-9,52 0-1,-35 0 2,-54 0-6,19 0-10,-18 0 3,-18 0 3,53-18 9,-35 1-4,0 17 4,35 0-2,18-36 1,18 19-3,-18 17-11,-1 0-2,1 0 6,0 0 2,-18 0 9,18 0-5,70 0-8,-140 0 6,34 0-8</inkml:trace>
    </iact:actionData>
  </iact:action>
  <iact:action type="add" startTime="22966">
    <iact:property name="dataType"/>
    <iact:actionData xml:id="d10">
      <inkml:trace xmlns:inkml="http://www.w3.org/2003/InkML" xml:id="stk10" contextRef="#ctx0" brushRef="#br0">13424 8290 0,'35'0'120,"0"0"-113,36 0 0,-18-35 2,-18 35-1,176 0 17,-52 0 7,-88 0-15,-36 0 8,-17 0-14,35 0-8,-18 0 0,-17 0 6,70 0 9,35 0-3,71 0 1,-35-18 2,35 18-2,-35-17 4,-53 17-8,-18 0-7,18 0 3,-53 0-2,17 0-4,18 0 5,18 0 1,53 0 7,-89 0-8,19 0 3,69 0 12,-87 17-12,-1-17-3,-17 0-6,0 36 3,0-36 21,88 0-23,-105 0 12,-19 0-1,71 0-11,-52 0 13,52 0 3,-17 0-2,-19 0 0,1 0 1,-17 0-1,17 0 2,-18 0-2,35 35-14,-34-17 4,-1-18 3,35 0 7,1 17 1,-36-17 1,18 0 2,-35 0-6,17 0-11,-17 0 10,-1 0 1,36 0 5,-35 0-3,17 0 0,1 0 1,16-17-1,-16 17 6,-19-18-9,36 18-7,-35 0-2,-18-18 2,53 1 11,17-1-2,-17 0 2,-17 18 2,-1 0-3,-17 0 0,17-17 1,-18 17 0,-17-18-2,36 18-11,-19-18 3,1 18 5,0 0-1</inkml:trace>
    </iact:actionData>
  </iact:action>
  <iact:action type="add" startTime="27816">
    <iact:property name="dataType"/>
    <iact:actionData xml:id="d11">
      <inkml:trace xmlns:inkml="http://www.w3.org/2003/InkML" xml:id="stk11" contextRef="#ctx0" brushRef="#br0">16105 6668 0,'35'0'88,"18"0"-83,0 0 3,141 0 20,264 0 6,-387 0-20,-18 0-12,-18-18-1,-17 18 5</inkml:trace>
    </iact:actionData>
  </iact:action>
  <iact:action type="add" startTime="28379">
    <iact:property name="dataType"/>
    <iact:actionData xml:id="d12">
      <inkml:trace xmlns:inkml="http://www.w3.org/2003/InkML" xml:id="stk12" contextRef="#ctx0" brushRef="#br0">16493 6491 0,'-18'0'2,"36"0"-1,-54 18 11,1-1-10,17 19 4,-17-19 4,-35 54 4,-54-18 4,54 0-1,-19-36 0,37 1-1,52 0 2,0-1 78,35 1-77,35 0-15,-17-18 12,0 17-4,18 1-8,17-1 1,-35 19 7,35-19 3,-53-17 2</inkml:trace>
    </iact:actionData>
  </iact:action>
  <iact:action type="add" startTime="29032">
    <iact:property name="dataType"/>
    <iact:actionData xml:id="d13">
      <inkml:trace xmlns:inkml="http://www.w3.org/2003/InkML" xml:id="stk13" contextRef="#ctx0" brushRef="#br0">17674 6174 0,'0'17'56,"-17"36"-48,-18-18 5,-1 18-11,-34 36 14,34 16 1,-16-16 0,34-36 4,18-36-8,-18 18-9,1-17 16,17-36 85,0-34-98,17-37 8,36-34 2,-18 35-2,1 17 1,-19 18 3,1 18-18,0 17 16,-18 1-6,17 17 80,1 70-84,17-17 4,0 0 3,-17-18-3,-18 36-8,35-18-2,-17 0 6,35 35 1,-35-35 8,-18-36-1,35 72-14,-17-72 15,-18 1-15,17 17 15,-17-52 132</inkml:trace>
    </iact:actionData>
  </iact:action>
  <iact:action type="add" startTime="30044">
    <iact:property name="dataType"/>
    <iact:actionData xml:id="d14">
      <inkml:trace xmlns:inkml="http://www.w3.org/2003/InkML" xml:id="stk14" contextRef="#ctx0" brushRef="#br0">17551 6791 0,'0'-18'86,"0"1"-80,18-1 1,52-17 10,1 17 0,17-35-1,-53 36 2,-17 17-3</inkml:trace>
    </iact:actionData>
  </iact:action>
  <iact:action type="add" startTime="30561">
    <iact:property name="dataType"/>
    <iact:actionData xml:id="d15">
      <inkml:trace xmlns:inkml="http://www.w3.org/2003/InkML" xml:id="stk15" contextRef="#ctx0" brushRef="#br0">18362 6297 0,'-17'0'5,"-1"0"11,-17 0-6,17 0-3,-35 0 21,0 18 4,18-1-14,17 19-4,18-19-12,-17 36-1,-1-18 6,-17 1 3,0 70 8,35-36 0,0-52-7,0 17-9,0 0 15,0 1-15,35-1 11,-17 0-11,17-17 0,0-1 12,53 1 2,-35-18 1,53 0-13,-35 0 5,-36 0-2,53 0 7,-53 0 2,1 0 2,-19 0-7,1-18 27</inkml:trace>
    </iact:actionData>
  </iact:action>
  <iact:action type="add" startTime="31174">
    <iact:property name="dataType"/>
    <iact:actionData xml:id="d16">
      <inkml:trace xmlns:inkml="http://www.w3.org/2003/InkML" xml:id="stk16" contextRef="#ctx0" brushRef="#br0">19068 6615 0,'18'0'4,"17"-18"5,53 18-1,-35 0 10,88 0-7,177 0-9,-177 0 5,-35 0 2,70 0 9,36-18 1,-159 1-4</inkml:trace>
    </iact:actionData>
  </iact:action>
  <iact:action type="add" startTime="31650">
    <iact:property name="dataType"/>
    <iact:actionData xml:id="d17">
      <inkml:trace xmlns:inkml="http://www.w3.org/2003/InkML" xml:id="stk17" contextRef="#ctx0" brushRef="#br0">19527 6438 0,'0'0'1,"-36"18"4,1 17 3,-71 53 19,-35 89 11,106-160-22,17 36-12,1-35-2,17 0 5,17-18 65,1 0-56,35 0-13,35 0 2,18 17 1,0-17 9,158 18 1,-52-1 2,-124 19-17,-35-36 5,0 0 3,-18 17 7</inkml:trace>
    </iact:actionData>
  </iact:action>
  <iact:action type="add" startTime="33597">
    <iact:property name="dataType"/>
    <iact:actionData xml:id="d18">
      <inkml:trace xmlns:inkml="http://www.w3.org/2003/InkML" xml:id="stk18" contextRef="#ctx0" brushRef="#br0">21679 5962 0,'0'35'61,"0"18"-54,-18 35 1,0-52 2,-70 158 16,17 53 10,71-212-23,0-17-11,0-1 14,-17-17 1,17-17 27,0-36-36,0 17 7,35-87 3,18 70-5,-35 18-11,-1-18-1,1-18 6,0 36 2,-1 0 7,19-36 1,-19 18 7,1 53-15,-1-35-4,1 17 1,-18 1 11,18 17-4,-1 0 5,1 17-9,17 54 9,18 52-3,35 1 1,-35-36 0,-17-18 0,-19-34 1,-17-19 24</inkml:trace>
    </iact:actionData>
  </iact:action>
  <iact:action type="add" startTime="34508">
    <iact:property name="dataType"/>
    <iact:actionData xml:id="d19">
      <inkml:trace xmlns:inkml="http://www.w3.org/2003/InkML" xml:id="stk19" contextRef="#ctx0" brushRef="#br0">21820 6456 0,'0'-18'83,"35"1"-74,-17-1 0,34 0 9,19 1-2,17-19-1,-52 19 2,-1-1-1,0 18 4</inkml:trace>
    </iact:actionData>
  </iact:action>
  <iact:action type="add" startTime="34948">
    <iact:property name="dataType"/>
    <iact:actionData xml:id="d20">
      <inkml:trace xmlns:inkml="http://www.w3.org/2003/InkML" xml:id="stk20" contextRef="#ctx0" brushRef="#br0">22666 5997 0,'0'0'3,"0"-17"12,-17 17-4,-36 0 7,17 0-4,-34 35 1,-1 35 6,36-17-8,-18-17-6,18-1-5,0 0 1,17 18 3,-17-18 10,17 1 0,0 87-11,1-88 2,17 1 0,0 17 7,0-18 2,35 0 1,36 0-1,52-17 1,-35-18 0,106 0 2,-106 0 3,-70 0-11,0 0-6,-1 0-2</inkml:trace>
    </iact:actionData>
  </iact:action>
  <iact:action type="add" startTime="35501">
    <iact:property name="dataType"/>
    <iact:actionData xml:id="d21">
      <inkml:trace xmlns:inkml="http://www.w3.org/2003/InkML" xml:id="stk21" contextRef="#ctx0" brushRef="#br0">23143 6438 0,'0'-17'1,"35"-1"6,-18 18 7,19-18 3,34 1-16,-34-1 4,17-17 7,52 17 4,1 0 3,-53 1-4</inkml:trace>
    </iact:actionData>
  </iact:action>
  <iact:action type="add" startTime="35901">
    <iact:property name="dataType"/>
    <iact:actionData xml:id="d22">
      <inkml:trace xmlns:inkml="http://www.w3.org/2003/InkML" xml:id="stk22" contextRef="#ctx0" brushRef="#br0">23319 6032 0,'0'36'25,"0"-1"-21,0 0 4,0 18 1,0-17 1,0 34-4,0-17 3,0 0-1,35 53 21,-17-53 3,0-53 49,-1 0-73,1-18 2</inkml:trace>
    </iact:actionData>
  </iact:action>
  <iact:action type="add" startTime="36366">
    <iact:property name="dataType"/>
    <iact:actionData xml:id="d23">
      <inkml:trace xmlns:inkml="http://www.w3.org/2003/InkML" xml:id="stk23" contextRef="#ctx0" brushRef="#br0">24024 5891 0,'18'18'41,"-18"17"-32,0 18-4,0-18 2,0 18-2,0 36-3,0-36 3,-18 88 12,1 0-1,-1-53 3,1-35-1,17-35-2,-18-36 36,18-17-40,0-18-9,0 0 2,0 35 7,18-123 2,17 53 2,0-36 1,0 18 0,1 1-1,34-1 0,1 0 2,-54 71-4,1-18-11,0 53 12,-18-18-14,17 18 14,1 35 43,0 18-55,17 0 20,0 88-23,53 0 17,1 1 0,16 34 4,-69-141-13,-19-17-1,36 70 7,-17-17 2,-19-54 1,-17 1-2,0-36 109,0 1-120,-35-1 4,0-17 8,-1-1 0,-52 1 1,0 0-1,0 0 0,17 17 1,36 0 2,17 18-5,1 0-12,17-17 0,-18 17 3,18-18 5,-18 18 6,18-18 34</inkml:trace>
    </iact:actionData>
  </iact:action>
  <iact:action type="add" startTime="39322">
    <iact:property name="dataType"/>
    <iact:actionData xml:id="d24">
      <inkml:trace xmlns:inkml="http://www.w3.org/2003/InkML" xml:id="stk24" contextRef="#ctx0" brushRef="#br0">14694 9331 0,'0'18'149,"17"-18"-134,18 0-2,18 0-10,141 53 25,159-36 5,-265-17-19,-70 0-12,88 0 7,-53 0-1,17 0 9,-34 0-1,-1 0 2,53 18 5,-53-18-9,-17 0-2,35 0 4,-35 0 1,34 0-13,-16 0 6,-1 17-6,36-17 0,-19 18 7,19-18 5,35 18 0,-18-1 3,-17-17-3,34 0 1,-34 0 0,0 0 1,17 0-1,35 0-1,-52 0-14,-18 0 11,53 0 5,-54 0 3,19 0-17,-36 0 3,1 0-4,-19 0 2,1-17 3,-1 17 12,1 0-3,0 0-4,-1 0 5,19 0-2,-19 0 3,19 0-6,-1 0-5,-18 0-8,19 0 1,-19 0 8,36 0 7,18 0 2,17 0-2,-17 0 0,-18 0 0,-36 0 1,18 0-2,-17 0-13,35 0 13,-35 0-13,70 0 16,-35 0-2,17 0 2,19 0 0,-54 0-6,35 0-9,-34 0-1,-1-18 4,0 18 11,-17 0-8,35 0 10,17 0 0,-17 0-16,-18 0 0,1 0 5,-1 0 4,36 0 4,-1 0 2,1 0-3,-1 0 3,36 0-2,-53 0 0,-35 0 1,17 0 2,0 0-2,1 0-2,34-18 2,-35 18-2,1 0-11,-19 0-3,19-17 3,16 17 6,1-18 6,36 18 1,-19 0 0,-35 0-2,-17 0 1,0 0 2,-1 0 13,1 0-21,0 0 20</inkml:trace>
    </iact:actionData>
  </iact:action>
  <iact:action type="add" startTime="44168">
    <iact:property name="dataType"/>
    <iact:actionData xml:id="d25">
      <inkml:trace xmlns:inkml="http://www.w3.org/2003/InkML" xml:id="stk25" contextRef="#ctx0" brushRef="#br0">14729 9948 0,'0'-17'54,"-3987"-1"-39,7956 18-7,-3969-18 10</inkml:trace>
    </iact:actionData>
  </iact:action>
  <iact:action type="add" startTime="44877">
    <iact:property name="dataType"/>
    <iact:actionData xml:id="d26">
      <inkml:trace xmlns:inkml="http://www.w3.org/2003/InkML" xml:id="stk26" contextRef="#ctx0" brushRef="#br0">15699 9825 0,'0'-18'12,"-35"1"0,-1-19-6,1 19 0,-53-19 4,0 19-3,-159-36 20,-282-18 4,246 71-16,-34-35 0,52 17 3,54 18-2,70-17 0,-106 17 6,88 0-4,-18 35-2,54 18-4,70-35 5,18 17-1,-18 35 1,53-52-3,-18 35-12,18-18-1,0-17 16,-17 17-1,17 53-6,0-35-7,52-17-1,-16-1 4,34 18 6,89-18 5,0 36 5,35-54-12,-88-17-5,-36 0-1,124 0 2,-106 0 0,212 0 8,0 0 1,53-35 3,88-18-1,-265 53-13,36-18 9,88-17 3,0-35 0,-142-1 1,-87 53-2,-36-17-13,1 17-1,-1-17 4,-18 17 5,36-52 6,-17 35 0,-36 17 2,17-17-2,-17 17 16,0 0-30,0 1 14,-17-1 1</inkml:trace>
    </iact:actionData>
  </iact:action>
  <iact:action type="add" startTime="53754">
    <iact:property name="dataType"/>
    <iact:actionData xml:id="d27">
      <inkml:trace xmlns:inkml="http://www.w3.org/2003/InkML" xml:id="stk27" contextRef="#ctx0" brushRef="#br0">19244 11536 0,'18'0'170,"17"0"-161,1 0-2,16 0 2,1 0 23,141 0-30,159 0 31,-247 0-17,0 0 1,-18-18 3,-53 18-5,54-17-5,-37 17-6,37 0-1,-19 0 10,-35 0-11,160 0 15,-143-18-3,107 18 4,35 0 0,35 0-2,-52 0 0,-18 0 0,-18 0 3,-35-18-3,17 1-1,-17 17 3,88 0-2,-53 0 3,-70 0-5,52 0-13,-105 0 8,17 0 7,18 0-7,-18 0-5,0 0 0,1 0 5,-19 0-7,19-18 11,17 18 5,-36 0 30</inkml:trace>
    </iact:actionData>
  </iact:action>
  <iact:action type="add" startTime="59107">
    <iact:property name="dataType"/>
    <iact:actionData xml:id="d28">
      <inkml:trace xmlns:inkml="http://www.w3.org/2003/InkML" xml:id="stk28" contextRef="#ctx0" brushRef="#br0">11801 12771 0,'17'0'170,"19"0"-160,-1 0-1,106 0 14,88-36 11,-158 36-19,35-17-14,-89 17 7,19 0 0,69-18 10,-52 18-15,-17 0 11,70-18 2,35 18 1,0 0-1,-53 0 0,124-17 0,-107 17 0,19 0 1,17 0 1,-18 0-1,72 0 8,-143 0-14,19 0 3,17 0-12,-35 0 4,0 0 5,35 0 4,18 17 1,-18-17 3,0 18-5,-17 0 2,0-18 1,-19 0 1,19 0-5,-18 17-11,0-17 0,0 0 4,-18 0 3,124 0 8,0 18-1,-1-18 2,1 0-1,-18 35-2,-35-35 2,-53 18 0,-18-18-13,-17 0 5,35 0-3,-18 0-1,0 0 5,53 0 6,18 0 1,0 0-1,0 0 6,-71 0-4,53 0-12,-17 0 2,17 0 7,-17 0-1,17 0 4,-17 0-2,-1-18 0,36 18 1,17-35 0,-87 35-2,17-18-13,-1 18-1,37 0 6,-36 0 12,-18-17-12,0 17 2,18 0-8,-35 0 3,17 0 2,0 0 6,1 0 4,34 0 1,-17 0 0,18 0 2,-36 0-1,0 0 0,-17 0-8,-1 0-8,1 0 2,0 0 14,-1 0-1,1 0-4,0 0-10,-1 0 0,1 0 21,0 0-22,17 0 15,-18 0-1,1 0 1,17 0-1,1 0 0,-19 0 0,1 0 1,17 17-1,-17-17 2,-1 0-3,1 0 244,0 0-252,-1 0 4,1 0 5,0 0-3,52 0-12,-35 0 5,1 0 5,-1-17 5,18 17 1,0 0 0,0 0 2,-18 0-4,-17 0 23,-18 17 143,17-17-171,-17 18 5,18 0-2</inkml:trace>
    </iact:actionData>
  </iact:action>
  <iact:action type="add" startTime="66452">
    <iact:property name="dataType"/>
    <iact:actionData xml:id="d29">
      <inkml:trace xmlns:inkml="http://www.w3.org/2003/InkML" xml:id="stk29" contextRef="#ctx0" brushRef="#br0">5786 8678 0,'0'36'23,"0"34"-16,0 36 4,0 17-6,18-17 6,-18 71-7,141 511 23,-71-89 4,-17-264-14,-35-17-1,17-89 1,18 71 0,0-123-3,-18-89-11,-35 0-2,18-35 6,-18-18 16,0 0-21,0 1 13,0-54 80,17-17-87,54-142 10,52-158-1,-34 141-6</inkml:trace>
    </iact:actionData>
  </iact:action>
  <iact:action type="add" startTime="67294">
    <iact:property name="dataType"/>
    <iact:actionData xml:id="d30">
      <inkml:trace xmlns:inkml="http://www.w3.org/2003/InkML" xml:id="stk30" contextRef="#ctx0" brushRef="#br0">8132 7302 0,'0'18'13,"0"70"-9,0-17 0,18-1 2,-18-17 2,0 36-1,17-1 4,-17 18-5,35-36 2,-17 212 18,35 124 8,-53-230-32,0-70 14,35 18-1,-35 17-7,53 159-2,-35-124 0,35 159 9,-36-105 0,-17 17 2,0-106 2,18 0-3,0-35-1,-18 52 3,0-122-4,17 87-12,-17-70 5,0 18 4,0 158 6,18-141 0,0-17-2,-18-1 0,0-35 2,0-17-1,-18-18 65,-53 0-63,1 0-16,-142 0 14,-52-18 1,34 18 0,107-35-2,-177 18-12,247 17 4,-141-18 4,88 18-4,36-35 2,-54 35 6,89 0 1,-18 0 1,-18 0 0,-70 53 0,71-36-2,17 1 2,35-18 1,18 17 13,-18-17 21,18-17-37,0-1-14,0-70 16</inkml:trace>
    </iact:actionData>
  </iact:action>
  <iact:action type="add" startTime="68535">
    <iact:property name="dataType"/>
    <iact:actionData xml:id="d31">
      <inkml:trace xmlns:inkml="http://www.w3.org/2003/InkML" xml:id="stk31" contextRef="#ctx0" brushRef="#br0">6244 10513 0,'-35'0'25,"0"0"-16,0 17-1,-106 36 17,123-35 9,36-18 12,34-18-41,72-17 12,123 0-1,53 17 1,158-17 0,-105 35 1,176-18 0,-317 18-6,-89-35-8,124 17 9,-158 1-12,-72 17 15</inkml:trace>
    </iact:actionData>
  </iact:action>
  <iact:action type="add" startTime="69590">
    <iact:property name="dataType"/>
    <iact:actionData xml:id="d32">
      <inkml:trace xmlns:inkml="http://www.w3.org/2003/InkML" xml:id="stk32" contextRef="#ctx0" brushRef="#br0">5045 10777 0,'18'0'21,"-18"36"-4,0-1-10,0 18 1,-18 0 0,18 0 0,-35 70 0,17-70 0,-52 123 20,-19 1 4,72-107-16,17-52 1,0 0-1,-18-18-14,18-18 52,0-35-44,18 0-6,35-70 9,88-89 4,53-88 1,-159 212-12,0 0 3,36-36 8,-36 54 1,-35 52-2,0 1 1,18 17 60,-1 52-72,1 19 16,17-18-20,36 106 13,-36-36 1,1-17 2,-19 0 4,-17-36-7,0-17-11,0-35 2,18-18 2,-18 18 9,-18-18 120,-35 0-130,18 0-3,-53-18 0,52 0 5,-34 1 3,-106-36 5,52-18 1,71 36-16,35 17 16,-17 1-1,0-19-10,35 19 24,-18 17-17</inkml:trace>
    </iact:actionData>
  </iact:action>
  <iact:action type="add" startTime="71919">
    <iact:property name="dataType"/>
    <iact:actionData xml:id="d33">
      <inkml:trace xmlns:inkml="http://www.w3.org/2003/InkML" xml:id="stk33" contextRef="#ctx0" brushRef="#br0">6774 10619 0,'-18'35'40,"0"-17"-29,1 17-7,-19 0 4,19 18-1,-1 18-1,1-36 2,-19 0 1,19 18 14,17-35 7,-18-18-27,18 17 13,-18-17 48,18-17-47,-17-19-12</inkml:trace>
    </iact:actionData>
  </iact:action>
  <iact:action type="add" startTime="72365">
    <iact:property name="dataType"/>
    <iact:actionData xml:id="d34">
      <inkml:trace xmlns:inkml="http://www.w3.org/2003/InkML" xml:id="stk34" contextRef="#ctx0" brushRef="#br0">6439 10654 0,'17'18'37,"1"17"-24,52 35 4,-34-17 0,34-17 1,-35-19-2,54 36-15,-54-53 7,0 18 0,18-1 7,-35 1 3,-1-18 3</inkml:trace>
    </iact:actionData>
  </iact:action>
  <iact:action type="add" startTime="73002">
    <iact:property name="dataType"/>
    <iact:actionData xml:id="d35">
      <inkml:trace xmlns:inkml="http://www.w3.org/2003/InkML" xml:id="stk35" contextRef="#ctx0" brushRef="#br0">7162 10548 0,'17'0'13,"-17"35"-3,0 36-4,0-18 4,0-18-4,0 18 3,0 0-2,-17-18 1,-1 0 0,0 1 9,18-19 4,-17 1-18,17 0 1</inkml:trace>
    </iact:actionData>
  </iact:action>
  <iact:action type="add" startTime="73392">
    <iact:property name="dataType"/>
    <iact:actionData xml:id="d36">
      <inkml:trace xmlns:inkml="http://www.w3.org/2003/InkML" xml:id="stk36" contextRef="#ctx0" brushRef="#br0">6985 10636 0,'0'18'22,"36"0"-14,-36-1 1,53 36 8,52-18 0,-34-17-1,52 0 2,-87-1-2,-1 1 1,-35 0 0,18-18 24</inkml:trace>
    </iact:actionData>
  </iact:action>
  <iact:action type="add" startTime="73792">
    <iact:property name="dataType"/>
    <iact:actionData xml:id="d37">
      <inkml:trace xmlns:inkml="http://www.w3.org/2003/InkML" xml:id="stk37" contextRef="#ctx0" brushRef="#br0">7603 10583 0,'0'18'15,"0"17"-7,-18 18 8,-17 18 2,-36 17-2,54-35 1,-36 35 10,35-70-18,18-1-7,-18 1 2,1-18 94</inkml:trace>
    </iact:actionData>
  </iact:action>
  <iact:action type="add" startTime="74201">
    <iact:property name="dataType"/>
    <iact:actionData xml:id="d38">
      <inkml:trace xmlns:inkml="http://www.w3.org/2003/InkML" xml:id="stk38" contextRef="#ctx0" brushRef="#br0">7303 10724 0,'35'0'23,"18"36"-15,53 17 8,-18-18 1,36 35 0,-54-52-1,-52-18 11,-18 18-20</inkml:trace>
    </iact:actionData>
  </iact:action>
  <iact:action type="add" startTime="75543">
    <iact:property name="dataType"/>
    <iact:actionData xml:id="d39">
      <inkml:trace xmlns:inkml="http://www.w3.org/2003/InkML" xml:id="stk39" contextRef="#ctx0" brushRef="#br0">2576 7197 0,'0'-18'59,"35"0"-50,-17 18-2,17 0 1,0-17 2,-17 17 16,-18-18-25,17 18 56,1 0 85,0 0-134,-1 0 2,19 0 7,-19 0-15</inkml:trace>
    </iact:actionData>
  </iact:action>
  <iact:action type="add" startTime="77111">
    <iact:property name="dataType"/>
    <iact:actionData xml:id="d40">
      <inkml:trace xmlns:inkml="http://www.w3.org/2003/InkML" xml:id="stk40" contextRef="#ctx0" brushRef="#br0">2293 5803 0,'-17'18'15,"-1"-1"-8,18 1 1,-18 0 1,-17 17-3,0 0 4,-18 18-2,-88 141 23,88-141-2,-123 229-27,123-211 0,-18 35 3,36-18 4,17-35 9,1-53-2,52-35 13,18-36-20,53 1 5,-71-1 0,0 18 0,36 0-11,-36 0-2,0 0 6,1 18 1,-19 0 8,1-1-10,-1 36 4,19-52 7,17-1 0,17-36 0,18 19 0,1-1-1,-54 54 0,18-1-14,-36 53 83,19 18-71,-19-18-13,1 36 15,17 0-2,1 17-12,-1-53 7,-18 36-2,72 87 17,-54-105-14,0 18-10,0-1 5,-35-17 6,36 36 6,-19-54 0,-17-18-1,0-34 97,0-1-107,0-17 3,-35 0 3,0-18-1,-36-35 5,-35-18-1,-17 53 2,-36-35 0,106 70 1,36 0-2,-1 18 1</inkml:trace>
    </iact:actionData>
  </iact:action>
  <iact:action type="add" startTime="81189">
    <iact:property name="dataType"/>
    <iact:actionData xml:id="d41">
      <inkml:trace xmlns:inkml="http://www.w3.org/2003/InkML" xml:id="stk41" contextRef="#ctx0" brushRef="#br0">9173 10089 0,'-18'0'70,"0"0"-63,-17 0 28,-53-17-33,-36 17 32,89 0-19,-53 0-13,35 0 5,-18 0 2,-52 0 8,-71-35-1,123 35-14,-52-18 12,-54 18 5,36 0-6,36 0-11,16 0-1,-158 0 15,89 0-1,-107 53 3,53 17 5,142-52-13,-18 0-1,35-1-4,17 1-3,19 0 5,-1-1-2,-17 1 3,17 17 7,-35 18 1,0 18 0,0-18 1,18 17 0,0-17 1,17-18-4,18 1 4,0 34-3,-17 1 3,17-36-3,0 0-13,0 18-1,0-18 5,0 1 3,35 34 7,-17 1 1,52-1 0,18 1-1,36-1 1,52-17 1,-123-35-4,176 35-12,-123-35 7,18-1 3,-18 18-3,52-17-4,-87-18-1,70 18 8,176-18 3,-52 0 2,0-18 1,-124-17-4,17-18-11,-122 53-2,17-18 12,-18 1-12,18-19 15,0 1 0,0-141 1,35-1 2,-70 124-5,-1-52-13,18 34 2,-17 0 12,-18 19 2,0-37-16,0 54 5,0 17 2,-35-34 9,-36-1 0</inkml:trace>
    </iact:actionData>
  </iact:action>
  <iact:action type="add" startTime="92877">
    <iact:property name="dataType"/>
    <iact:actionData xml:id="d42">
      <inkml:trace xmlns:inkml="http://www.w3.org/2003/InkML" xml:id="stk42" contextRef="#ctx0" brushRef="#br0">4604 6668 0,'35'0'92,"18"0"-87,35 0-1,-35 0 3,318 0 28,-36 17-4,-194-17-15,-35 0 1,-36 0-2,-34 0 5,-19 0-6,1 0-13,0 0 14,52 0 6,-17 0-6,0-17 0,0 17 2,-35 0-1</inkml:trace>
    </iact:actionData>
  </iact:action>
  <iact:action type="add" startTime="94124">
    <iact:property name="dataType"/>
    <iact:actionData xml:id="d43">
      <inkml:trace xmlns:inkml="http://www.w3.org/2003/InkML" xml:id="stk43" contextRef="#ctx0" brushRef="#br0">4004 5592 0,'-17'52'4,"34"-104"-4,-70 175 7,53-70-4,0-18 6,0 18-3,-17 0 6,-1 0-7,1 17 5,17-17-5,-18 36 4,18-36 27,-35 158-34,35-193 30,-18 88-27,0-106 5,18 17-5,0 1 0,0 0 3,0 17 9,0-17 1,18-1-2,17 1 0,212-18 3,-35 0 0,-53 0-13,88 0 1,176 35 11,36-35-1,-71 0-2,-89-18 3,-122 1-4,-71 17-12,35-18 4,-106 18 4,-17-17 6,-1 17 1,1-18 1</inkml:trace>
    </iact:actionData>
  </iact:action>
  <iact:action type="add" startTime="95436">
    <iact:property name="dataType"/>
    <iact:actionData xml:id="d44">
      <inkml:trace xmlns:inkml="http://www.w3.org/2003/InkML" xml:id="stk44" contextRef="#ctx0" brushRef="#br0">3881 5256 0,'0'18'36,"18"-18"-28,-1 18-2,18-1 5,18 1-5,141 0 20,247-18 5,-229 0-13,53-36 2,-195 36-7,1 0-6,87-17-1,-52 17-2,-53 0 0,53 0 1,-18 0 2,-35 0 10,0 0-2,88 0-11,-88 0-2,0 0 10,106 0 6,-53 0-2,-1 0 0,54 0 1,-18-18 0,-88 18-3,18-18-12,-54 18 4,1 36 85,-18 17-79,0-18-4,0 18 9,0-18-16,0 106 14,0-88-9,0 0 6,0 70 4,0-17-1,0-18 2,0 71-1,-18-18 2,18-105-3,0-1-13,0 18 0,0-18 4,0-17 3,0 17 7,0-17 109</inkml:trace>
    </iact:actionData>
  </iact:action>
</iact:actions>
</file>

<file path=ppt/ink/inkAction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20-04-27T03:36:14.894"/>
    </inkml:context>
    <inkml:brush xml:id="br0">
      <inkml:brushProperty name="width" value="0.05292" units="cm"/>
      <inkml:brushProperty name="height" value="0.05292" units="cm"/>
    </inkml:brush>
  </inkml:definitions>
  <iact:action type="add" startTime="12504">
    <iact:property name="dataType"/>
    <iact:actionData xml:id="d0">
      <inkml:trace xmlns:inkml="http://www.w3.org/2003/InkML" xml:id="stk0" contextRef="#ctx0" brushRef="#br0">2805 7708 0,'0'-17'88,"18"-1"-81,17 0 2,35 18-3,89-17 21,141 17 8,-247 0-21,35 0-11,-35 17-2,18 1 6,-54-18 0,36 35 10,-35-35 1</inkml:trace>
    </iact:actionData>
  </iact:action>
  <iact:action type="add" startTime="14842">
    <iact:property name="dataType"/>
    <iact:actionData xml:id="d1">
      <inkml:trace xmlns:inkml="http://www.w3.org/2003/InkML" xml:id="stk1" contextRef="#ctx0" brushRef="#br0">11395 6703 0,'-35'0'149,"-36"-18"-141,1 18 0,-1-17 0,-17-19 0,-36 1-3,54 17 4,-54-17 1,19 17-2,-213-35 18,-17 53 6,229 0-28,-141 0 13,53-17 2,53-1-8,-35 18 7,35 0-3,-18 0 3,-35 0-2,0 0 0,-53 18 1,35 17 1,124-35 0,-53 18-14,88-18 5,0 17-2,0-17-4,18 18 4,-18 17 13,18 1-3,17-19-3,18 1-11,-18-18 4,18 18 1,-17-1 9,17 1 2,0-1-14,0 1 0,0 0 1,0-1-4,0 1 8,0 53 8,35-1-2,18 1 0,17 34 2,-52-87-3,53 53-14,-36-54 6,0 1 4,36 35 4,17 0 3,-18-18-1,1-17-2,-18-1-13,159 72 19,-71-54-10,-88-18-5,229 1 1,-159 17 0,36-17 8,17 0 1,54-1 0,-19-17 1,-17 18-1,18-18-1,-18 0 3,0 0-2,18-18 1,-18-17 0,-53 35-1,-35-18 5,17-35-1,-70 36-11,18-1-4,-18-17-4,0 17 2,-18 1 7,106-54 7,35 18-1,-105 18-1,-36 17 2,-35 1 19,0-1-22,0 0 4,0-17-3,18 0-13,-18 17 0,0 0 3,0 1 3,0-18 9,0 17 28,0 0-3</inkml:trace>
    </iact:actionData>
  </iact:action>
  <iact:action type="add" startTime="17393">
    <iact:property name="dataType"/>
    <iact:actionData xml:id="d2">
      <inkml:trace xmlns:inkml="http://www.w3.org/2003/InkML" xml:id="stk2" contextRef="#ctx0" brushRef="#br0">21661 13564 0,'0'-17'29,"0"-1"-22,-18 18 1,18-18 1,-17 18-2,17-17 1,-18-1 3,18 0-5,-53-17 17,-18 0 10,-299-230-32,211 177 3,-70 18 9,-71-89 2,-176 18 2,141 88 4,141 0-9,53 53 1,-318-53-9,247 53 0,36 0 0,70 0 3,-53 0 1,18 0 4,-53 18 3,88 52 1,1 1 7,69-36-13,1 18-7,-36 35-1,36-17 3,-35-18 4,-1 70 7,18 1 5,36-36-6,-1 0 1,18 35-1,0-17 1,70 35 1,36 36 0,-18-107-2,18 18-13,-18-17-1,36-18 14,-18 0-13,211 35 18,-176-53-10,18 18-7,18-35-1,-36-18 11,229 35 3,89-52 1,-54-54 0,-69 0 0,-72-17-2,-52 18 2,88-1 0,-1-52 1,-52-1-2,-194 89-13,18-18 14,-36 18 0,-17 35-14,-1-18 3,-17 0 1,0-17 8,0-35 3,0-19 4,0 36-16,0 36-3,0-18-1,0-1 14,0 19-1,0-1 4,0 0-5,0 1-5,0-1 1,0 0 14,-17 18 34</inkml:trace>
    </iact:actionData>
  </iact:action>
  <iact:action type="add" startTime="20436">
    <iact:property name="dataType"/>
    <iact:actionData xml:id="d3">
      <inkml:trace xmlns:inkml="http://www.w3.org/2003/InkML" xml:id="stk3" contextRef="#ctx0" brushRef="#br0">3369 9596 0,'0'35'37,"-53"0"-29,36 18 0,-18 18 1,-1-36-2,1 18-2,-36 0 4,54 17-1,-54 1 13,36-18 12,35-36-16,0-34 57,0-19-67,18 1 15,52-88-21,71-89 15,-35 36-2,70-18 3,-52 70 0,-71 89 2,-53 17-5,0 54 69,35 16-77,-17 54 3,-1 124 9,1-72-1,0 1-1,-18-18 3,17-88-6,-17-18-12,0 1 0,0-19 14,0 1 1,0 0-12,0-1 2,0 1 2,0-36 100,0 1-99,-35-1-2,-18-35 2,-4074 0 8,7972-35-1,-4021 0 1,52 17 0,89 36 0,17 17-1,18 1-14,0-1 11,0 0-11,0 1 17</inkml:trace>
    </iact:actionData>
  </iact:action>
  <iact:action type="add" startTime="21736">
    <iact:property name="dataType"/>
    <iact:actionData xml:id="d4">
      <inkml:trace xmlns:inkml="http://www.w3.org/2003/InkML" xml:id="stk4" contextRef="#ctx0" brushRef="#br0">4234 9472 0,'0'18'23,"0"158"10,0-17-6,0 176-17,0-123-6,0-159 2,0 35 9,17-53 2,-17-70 44,0-18-54,0 18 6,18-107 3,17 1 2,-35 88-3,36-52-13,-19 16 4,-17 36 4,35-52 6,18 34 1,0 18-1,-17 36 2,-1-1-1,0 18 0,-17 0-16,17 18 6,-17 17 4,17 53 7,-17 0-2,-1 0-2,-17 36 2,-35-18 5,17-36-10,-52 18-9,17-35-1,18 18 5,-54-18 18,-34 35-23,70-70 16,18-18 0,35-18 44,0-17-45,0 0-7,35-18-6,18-18 1,-18 36 2,36-18 10</inkml:trace>
    </iact:actionData>
  </iact:action>
  <iact:action type="add" startTime="22614">
    <iact:property name="dataType"/>
    <iact:actionData xml:id="d5">
      <inkml:trace xmlns:inkml="http://www.w3.org/2003/InkML" xml:id="stk5" contextRef="#ctx0" brushRef="#br0">5292 9631 0,'0'17'31,"18"19"-23,-1 87 9,1 36 0,17 88-3,-35 18 4,0-54-2,0-123 1,0-52 0,0-19-1,0-52 19,0-71-15,35-35-7,1 0 9,-19 53-13,36-18-7,-35 18 0,0 0 13,35-1 2,-18-17-16,-18 71 5,1 18 18,0-1-23,-1 0 16,1 1-1,0 17 4,17 0-7,35 0 4,19 35-1,16 53 3,-87-53-5,17 71-12,-17-53 12,-18-18-12,0 89 18,0-36-19,0-17 7,0 17 0,-18 0 5,1 18 5,-19-71-2,36-17-9,-17-18 3,-1 0-3,1 0 3,-54-88 5,-35 17 1,53-17 1,0 70 1,53 1 7,-17 17-18,17-18 9</inkml:trace>
    </iact:actionData>
  </iact:action>
  <iact:action type="add" startTime="24377">
    <iact:property name="dataType"/>
    <iact:actionData xml:id="d6">
      <inkml:trace xmlns:inkml="http://www.w3.org/2003/InkML" xml:id="stk6" contextRef="#ctx0" brushRef="#br0">24095 13194 0,'0'18'26,"0"17"-21,0 18 5,0 0-4,0 0 2,0-1-1,0 37 3,0-36-3,0-18 3,0 106-5,0 35 24,0-52 4,0-107-15,18-17-4,-1-17 43,1-18-51,17 17 1,-17-35 8</inkml:trace>
    </iact:actionData>
  </iact:action>
  <iact:action type="add" startTime="24904">
    <iact:property name="dataType"/>
    <iact:actionData xml:id="d7">
      <inkml:trace xmlns:inkml="http://www.w3.org/2003/InkML" xml:id="stk7" contextRef="#ctx0" brushRef="#br0">24518 13123 0,'0'0'2,"-17"36"-1,-36-1 15,53-17-12,-35 34 2,17 1-3,0-17 3,-17 34 18,17-35-23,1 18 15,17 36-15,0-37 4,0-16 6,0 87 11,0-87-11,0-1-8,17-18 7,-17 1-2,0 0 4,18-1 8,0-17-6,-1 0 9,1 0-12,-18-17 10,18-1-9,-1 18 4,1-18 0,-18-17 4,0 18 0,0-1-5,0 0-1,0 1 17,0-1 3</inkml:trace>
    </iact:actionData>
  </iact:action>
  <iact:action type="add" startTime="26772">
    <iact:property name="dataType"/>
    <iact:actionData xml:id="d8">
      <inkml:trace xmlns:inkml="http://www.w3.org/2003/InkML" xml:id="stk8" contextRef="#ctx0" brushRef="#br0">24342 13282 0,'-18'18'46,"1"17"-34,17 0-8,-18 1 3,0 16 0,18-16 1,0-1 0,-17 124 20,17 0 6,0-89-20,0-35-11,0 18-2,17-17 5,19 16 3,17-34 8,0-18 0,-36 0 0,18 0 0,1-18-3,-1 1 3,-35-18 0,53-36 3,-35 0-3,-18 1-14,0 35 9,17-71 4,-17 35 0,0-17 0,-17 35 2,-1 35-3,0 1-13,-17 17 4,17 0 4,-52 0 5,-18 0 2,17 0 1,-70 53-2,106-36-1,-1 1-14,72-18 113</inkml:trace>
    </iact:actionData>
  </iact:action>
  <iact:action type="add" startTime="28310">
    <iact:property name="dataType"/>
    <iact:actionData xml:id="d9">
      <inkml:trace xmlns:inkml="http://www.w3.org/2003/InkML" xml:id="stk9" contextRef="#ctx0" brushRef="#br0">24324 13423 0,'-17'0'31,"-1"0"-18,0 0-5,-17 35 1,18 1-2,-19-1-1,19 0 2,-19 18 1,19 0 18,-1 18-26,0 105 39,18-141-28,18 1 4,17-1 0,18 18 0,18-18 6,-54-17-10,19-1-6,-19-17 2,1 0-4,0 0 0,-1 0 23,-17-17-11,53-19 2,0-34-1,0 17-1,0 0 2,-53 18-1,35-36-16,1 18 8,-19 18 2,18-88 6,1 52-6,-36 36 6,17-36 5,-17 54-13,0-1-6,0 0 6,0 1-5,0-19 0,0 19 26,-17 17-27,-1-18 12,0 18 0,-17 0-13,0 0 3,17 0 6,-35 18 7,36-1-3,17 1 4,-18 0-5</inkml:trace>
    </iact:actionData>
  </iact:action>
  <iact:action type="add" startTime="29461">
    <iact:property name="dataType"/>
    <iact:actionData xml:id="d10">
      <inkml:trace xmlns:inkml="http://www.w3.org/2003/InkML" xml:id="stk10" contextRef="#ctx0" brushRef="#br0">24977 13282 0,'0'18'30,"0"-1"-24,0 19 11,18-1-9,-18-17 2,0 17-4,17 0 19,-17 0 6,18 54-29,0-37 1,-18 1 11,17 0-11,-17-35 10,18 88 3,-18-71 1,0 18 0,0 0-1,0-35 9,0-1-10,0 1 3,0-1 7</inkml:trace>
    </iact:actionData>
  </iact:action>
  <iact:action type="add" startTime="33861">
    <iact:property name="dataType"/>
    <iact:actionData xml:id="d11">
      <inkml:trace xmlns:inkml="http://www.w3.org/2003/InkML" xml:id="stk11" contextRef="#ctx0" brushRef="#br0">7638 9719 0,'0'18'64,"0"-1"-53,-18-17 2,18 36 21,-17 34-33,-1 18 32,0-17-16,18-36 1,0 36-2,0 17 0,0-18-1,0-17 3,0-17-15,18-19 12,0 1 1,17 17-14,-17-17 5,-18 0 4,17-1 7,1-17-7,0 0-10,17 0 3,-18 0 8,72 0 5,-19 0 0,107-88 0,-107 53-1,-17-36 0,-18 18 1,-17 36-1,-18-36 1,0-36 0,0 1 1,-18 71 0,-17-36-17,17 35 8,1 0 0,-36-17 5,-18-35 1,1-1 6,52 53-11,-17 1-7,17-19-1,1 36 15,-1-17-5,0-1-6,1 18 4,-19 0-7,1 0-2,0 0 5,0 0 3,-1 18 6,19-18 2,17 17 51,35-17-52,-3969 0-15,8062 0 14,-3881 0 3</inkml:trace>
    </iact:actionData>
  </iact:action>
  <iact:action type="add" startTime="35445">
    <iact:property name="dataType"/>
    <iact:actionData xml:id="d12">
      <inkml:trace xmlns:inkml="http://www.w3.org/2003/InkML" xml:id="stk12" contextRef="#ctx0" brushRef="#br0">8802 9596 0,'0'-18'20,"0"53"46,0 0-57,0 1-3,0 70 18,0 105 10,0-140-30,0-1 9,0 54 6,0-71-7,0-18-9,0 0-2,0-17 5,0 0 2,0 17 9,0 0-1,0-17 1,0-1 111</inkml:trace>
    </iact:actionData>
  </iact:action>
  <iact:action type="add" startTime="36819">
    <iact:property name="dataType"/>
    <iact:actionData xml:id="d13">
      <inkml:trace xmlns:inkml="http://www.w3.org/2003/InkML" xml:id="stk13" contextRef="#ctx0" brushRef="#br0">7691 10707 0,'18'0'202,"17"0"-193,0 0-5,18 0 8,0 0-8,-18 0 4,18 17 0,-18-17 0,54 0 0,-36 0 1,-18 0-2,53 0 23,-70 0-14,-1 0 8,1 0 35,0 0-40,-1 0-18,1 0 13</inkml:trace>
    </iact:actionData>
  </iact:action>
  <iact:action type="add" startTime="38193">
    <iact:property name="dataType"/>
    <iact:actionData xml:id="d14">
      <inkml:trace xmlns:inkml="http://www.w3.org/2003/InkML" xml:id="stk14" contextRef="#ctx0" brushRef="#br0">2029 12612 0,'-18'17'12,"-17"19"0,0 17-9,-1 0 7,1-1-6,-18 1 8,0 36-8,0-19 5,36-35-2,-19 36 7,1 17-12,-18 71 26,53-106 5,0-36-17,-17-17 2,17-17 60,17-36-68,18-18-2,36-34 1,53-37 12,-19 72-15,-69-18-3,34 17 13,-17 1-1,-53 17 2,18 17-1,-1 1 2,1 35-1,-18-18-8,18 18 14,-18-17-7,17 17 48,1 35-45,0 18-15,17 53 9,-35-36-11,17 1-1,19-18 5,-19 35 3,-17 18 7,0 0 0,0-71 1,0 18-1,0-35 2,0-1-1,0 1-1,0-36 86,0-17-92,0 17-3,-17-17 8,-36-71 1,18 36 0,-18 17 1,0 17-1,0 1 1,35 18-12,1 17 9,-1 0 0,18-18 4,0 0-2,-18 18 1</inkml:trace>
    </iact:actionData>
  </iact:action>
  <iact:action type="add" startTime="39633">
    <iact:property name="dataType"/>
    <iact:actionData xml:id="d15">
      <inkml:trace xmlns:inkml="http://www.w3.org/2003/InkML" xml:id="stk15" contextRef="#ctx0" brushRef="#br0">2858 12771 0,'0'-18'16,"-18"18"-7,1-18 12,-1 18-13,0 0 0,1 0 9,-19 53 13,19 35 5,-1-35-19,0 0 0,1-17 0,-1 16 2,18-16-4,0 17-12,-17-18 5,17 0 10,0-17-8,0 35 8,17 0 0,18-36 0,18 1-2,0-18 2,18 0 1,-18 0-2,35 0-15,-53 0 15,1 0-12,-1 0 10,0 0-13</inkml:trace>
    </iact:actionData>
  </iact:action>
  <iact:action type="add" startTime="40337">
    <iact:property name="dataType"/>
    <iact:actionData xml:id="d16">
      <inkml:trace xmlns:inkml="http://www.w3.org/2003/InkML" xml:id="stk16" contextRef="#ctx0" brushRef="#br0">3634 13053 0,'0'-18'32,"18"18"2,17 0-28,53 0 11,18 0-1,53 0 1,-36 35-1,-35-35 5,-52 18-9,-19-18-11,1 0 0,0 0 29</inkml:trace>
    </iact:actionData>
  </iact:action>
  <iact:action type="add" startTime="40920">
    <iact:property name="dataType"/>
    <iact:actionData xml:id="d17">
      <inkml:trace xmlns:inkml="http://www.w3.org/2003/InkML" xml:id="stk17" contextRef="#ctx0" brushRef="#br0">4163 12823 0,'-18'0'36,"1"0"-27,-1 18 1,-105 53 5,35-36 3,70-17 0,-53 17-1,54-17-1,-19-18-1,19 17-13,17 1 146,0-1-126,0 1 6,17-18-11,19 18-16,-1 17 16,0 18 1,-17-35-5,17-1-11,-17 1 4,-18-1 4,0 19 6,17-19 2,1 1-1,17-18-2,36 35 1,-18-17 0</inkml:trace>
    </iact:actionData>
  </iact:action>
  <iact:action type="add" startTime="41786">
    <iact:property name="dataType"/>
    <iact:actionData xml:id="d18">
      <inkml:trace xmlns:inkml="http://www.w3.org/2003/InkML" xml:id="stk18" contextRef="#ctx0" brushRef="#br0">5733 12841 0,'-18'0'28,"1"0"-19,-19 35-3,1 1 0,-18 52 3,-17-18-2,-71 107 17,105-142 7,-70 194-29,106-211 6,0-53 93,0-1-92,53-52 5,0 0-13,88-88 15,-17-18 0,-18 70 2,-18 36-2,-88 70-12,18 18 9,-18 53 39,35 0-44,-18 106 0,19 70 7,-36-70 1,35-18 2,-35 0 2,18-106-8,-18 1-6,0-1-5,0-17 1,-18-36 168</inkml:trace>
    </iact:actionData>
  </iact:action>
  <iact:action type="add" startTime="42644">
    <iact:property name="dataType"/>
    <iact:actionData xml:id="d19">
      <inkml:trace xmlns:inkml="http://www.w3.org/2003/InkML" xml:id="stk19" contextRef="#ctx0" brushRef="#br0">5451 13441 0,'0'-18'8,"0"1"31,17-1-30,36-17-2,88-36 9,71 18 2,-53 0 2,-106 36-7,-18-1-4,0 18-6,-35-18 18</inkml:trace>
    </iact:actionData>
  </iact:action>
  <iact:action type="add" startTime="43078">
    <iact:property name="dataType"/>
    <iact:actionData xml:id="d20">
      <inkml:trace xmlns:inkml="http://www.w3.org/2003/InkML" xml:id="stk20" contextRef="#ctx0" brushRef="#br0">6985 12806 0,'-17'0'5,"-1"0"7,-35 0 2,36 0-9,-1 0 3,-35 35 10,-18 0-2,1 18 1,17 0 1,0 18-2,0-1-1,35-34 3,18 17-1,0-36 3,0 18-8,18 1 6,35-19-2,70 1 0,-70-18 1,-17 0-1,-1 18-14,0-18 4,1 0 3,34 35 8,-17-35 0,-35 18-1,-18-1 39</inkml:trace>
    </iact:actionData>
  </iact:action>
  <iact:action type="add" startTime="43766">
    <iact:property name="dataType"/>
    <iact:actionData xml:id="d21">
      <inkml:trace xmlns:inkml="http://www.w3.org/2003/InkML" xml:id="stk21" contextRef="#ctx0" brushRef="#br0">7162 13176 0,'17'0'30,"36"0"-14,35 0-5,-35 0-5,71 0-3,-1 0 6,18 0-6,36 0 10,-1 0 3,-123 0 0</inkml:trace>
    </iact:actionData>
  </iact:action>
  <iact:action type="add" startTime="44213">
    <iact:property name="dataType"/>
    <iact:actionData xml:id="d22">
      <inkml:trace xmlns:inkml="http://www.w3.org/2003/InkML" xml:id="stk22" contextRef="#ctx0" brushRef="#br0">7726 12771 0,'0'35'14,"0"18"-8,0 141 15,0 123 13,0-176-15,0-70-4,0-18-12,0-36 1,0 1 27,18-18 17,17-18-20,0 1-27</inkml:trace>
    </iact:actionData>
  </iact:action>
  <iact:action type="add" startTime="47647">
    <iact:property name="dataType"/>
    <iact:actionData xml:id="d23">
      <inkml:trace xmlns:inkml="http://www.w3.org/2003/InkML" xml:id="stk23" contextRef="#ctx0" brushRef="#br0">22261 13229 0,'0'18'79,"0"-1"-63,0 1 10,0 0-25,0 35 35,0-18-21,0 0-6,0 0-4,0-17 4,0 0-7,0-1 5,0 19 12,0-19-4,17-17 60,19 0-65,-1 0-5,18 0 5,53-17 9,17 17-2,-17 0-3,-36 35 3,-52 0 0,-18-17 15,0 17-31,-18 36 0,-17-1 5,0-34 6,17-19-7,1 18 5,-36 1 7,17-19-2,19 1 2,-1-18 0,0 0 26,1 0-20</inkml:trace>
    </iact:actionData>
  </iact:action>
  <iact:action type="add" startTime="48581">
    <iact:property name="dataType"/>
    <iact:actionData xml:id="d24">
      <inkml:trace xmlns:inkml="http://www.w3.org/2003/InkML" xml:id="stk24" contextRef="#ctx0" brushRef="#br0">22331 13212 0,'35'0'70,"1"0"-53,-1 0-16,36 0 16,-36-18-1,-18 0 0</inkml:trace>
    </iact:actionData>
  </iact:action>
  <iact:action type="add" startTime="49753">
    <iact:property name="dataType"/>
    <iact:actionData xml:id="d25">
      <inkml:trace xmlns:inkml="http://www.w3.org/2003/InkML" xml:id="stk25" contextRef="#ctx0" brushRef="#br0">8291 12876 0,'0'36'44,"17"17"-36,-17 0 0,18-1-1,-18 1 29,18 53-35,-1-71 34,-17-17-18,18-18 3,17 0-8,18 0 3,53-18 2,35 1 0,35 17 0,-35 0-1,-52 0 1,-72 17 5,-17 19-10,0 34 6,0 1-3,0-36 1,-17 0-14,-19 18 13,-17 0 1,-17 18-14,35-54 5,-1 1 1,-17 0 9,36-1 2,-1-17 28,0 0-44,18-17 12</inkml:trace>
    </iact:actionData>
  </iact:action>
  <iact:action type="add" startTime="50659">
    <iact:property name="dataType"/>
    <iact:actionData xml:id="d26">
      <inkml:trace xmlns:inkml="http://www.w3.org/2003/InkML" xml:id="stk26" contextRef="#ctx0" brushRef="#br0">8485 12929 0,'17'0'94,"19"0"-84,246-35 22,-141 35-4,335-35-25,-282 35 3,-123 0 4,-54 0 4</inkml:trace>
    </iact:actionData>
  </iact:action>
</iact:actions>
</file>

<file path=ppt/ink/inkAction7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20-04-27T04:08:58.54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7455">
    <iact:property name="dataType"/>
    <iact:actionData xml:id="d0">
      <inkml:trace xmlns:inkml="http://www.w3.org/2003/InkML" xml:id="stk0" contextRef="#ctx0" brushRef="#br0">1835 9878 0,'0'53'156,"0"17"-147,0-17 0,0-18-4,0 1 4,0 17-4,-18 17 20,18-17 12,0 159-30,0-142 5,0 89-9,0-88 2,0 123 14,0-89-3,0 37 1,0-107 0,0 0-3,0-17-12,0-1-1,0 1 6,18-18 204,35-18-198,0 1-11,35-1 15,18-17-2,141-36-14,0 54 9,-177 17-2,336-36 9,-1 19-1,-16-19 1,-107 36-1,71 0 0,-230 0 0,18 0-15,-35 0 0,-36 0 12,72 0-11,52 0 15,17 18 2,-122-18 9,-54 0-10,88 0-16,36 0 15,0 0-2,35 0 3,-35 0-2,-18 0 0,17 0 1,1 0-1,0 0 2,-18 0 0,-70 0-5,34 0-10,19 0-2,-18 0 6,0 0 0,158 18 10,54-18 0,-36 0 1,-141 0-1,106 0-3,-71 0 3,1 0 1,-160 0-17,54 0 6,-18 0 1,0 0 9,-18 0-3,18 0-13,-18 0 15,-17 0-10,-1 0 6,54 0 4,-18 0 1,0 0 1,-36 0-4,1 0-12,0 0 0,17 0 11,-17 0-5,-1 0 17,1 0-17,0 0 3,-1 0 5,1 0 120,-1-18-103,-17 0-25,0 1-1,18-36 9,0 0 0,-18-35 2,0-18-2,17 0 0,-17 53 0,0 18-15,0 0 17,0-1-4,0 1-12,0 0-1,0 0 6,0-1 7,0 1-3,0-18-2,0 0-7,0-53 2,0 18 3,0 35 5,0-88 7,0 71-7,18-1-10,-18 18 0,0 0 11,0 0 3,0-35-13,0 53-1,0 17 5,-18 18 121,-35 0-124,-17 0 3,-18 0 11,-71 0 0,0 18-3,-52-18 1,-19 0 1,54 0-1,17 0 0,18 0 0,53 0-14,-194 0 14,211 0 0,-335 0-13,195 0 3,-107 35 3,1-35 7,-36 18 0,53-1 2,-17-17-2,70 0 2,123 0-4,18 0-12,0 0-1,1 0 5,-36 0 3,-71 0 11,-194 0-6,89 0 2,-177 0 1,106 0 0,-71 36-1,89-19 1,211 19-1,35-36 0,19 17 2,-19 1-3,-35-1 2,1 19 7,34-1-10,-35-17-12,89-18 0,-18 17 7,-53-17 10,88 18 0</inkml:trace>
    </iact:actionData>
  </iact:action>
  <iact:action type="add" startTime="21508">
    <iact:property name="dataType"/>
    <iact:actionData xml:id="d1">
      <inkml:trace xmlns:inkml="http://www.w3.org/2003/InkML" xml:id="stk1" contextRef="#ctx0" brushRef="#br0">4392 9543 0,'0'35'109,"-17"0"-99,17 18-2,-18 0 26,-35 123-33,18-17 33,35-106-20,-35 35-11,35-35 3,-18-18 3,0 18 6,1 18 2,-1-18 0,0-18 0,18 0-1,-17 36 1,-1-53-1,-17-1-14,35 1 13,0 0 1,0-36 61,18 18-41,17 0-11,-35 18-20,17-18 8,1 105-3,0-69-6,-1 17 0,1-18 4,0-18-2,-18 1 7,17 17 5,1-17-9,-18 0 38</inkml:trace>
    </iact:actionData>
  </iact:action>
  <iact:action type="add" startTime="23620">
    <iact:property name="dataType"/>
    <iact:actionData xml:id="d2">
      <inkml:trace xmlns:inkml="http://www.w3.org/2003/InkML" xml:id="stk2" contextRef="#ctx0" brushRef="#br0">6068 9613 0</inkml:trace>
    </iact:actionData>
  </iact:action>
  <iact:action type="add" startTime="24646">
    <iact:property name="dataType"/>
    <iact:actionData xml:id="d3">
      <inkml:trace xmlns:inkml="http://www.w3.org/2003/InkML" xml:id="stk3" contextRef="#ctx0" brushRef="#br0">6121 9402 0,'18'0'46,"-18"35"-38,17 35 25,-17-17-15,18 71 0,-18-89-3,0 53 0,0 36 9,18-54-11,-18-17 1,0 35 3,0-17-1,0 17 2,0-35-2,17 123 0,1-17 0,-18 18 2,0-125-2,0-16 1,0 17 1,0-36-3,0 36 1,0-35 2,0-1-4,0 1-13,0 17 0,0 18 6,17-17 3,-17 17-3,0-1 2,0 37 7,0-36 0,0-36 3,18-17 2,-18-17 13,0-36-24</inkml:trace>
    </iact:actionData>
  </iact:action>
  <iact:action type="add" startTime="25920">
    <iact:property name="dataType"/>
    <iact:actionData xml:id="d4">
      <inkml:trace xmlns:inkml="http://www.w3.org/2003/InkML" xml:id="stk4" contextRef="#ctx0" brushRef="#br0">6368 9172 0,'0'18'114,"0"0"-96,0-1-5,0 18 11,0 18 9,-18-70 148,18-1-159,0-35-21,0 18 16,0 0 0,0-1 3,0 1-4,0 17 6,0 1 56,0-1-46,0 0-1,18 18-30,17-17 18,-17 17 0,-18-18-8,18 18-8,-1 0-1,1 0 14,-1 0 1,19 0-5,-1 0-10,0 0 7,1-17-2,87 17 10,1 0-2,70-18 5,105-35-2,-193 53-6,0-18-7,-18 1-4,18 17 4,-18-18 17,-17 18-21,70-35 17,-106 35-3,71-18-14,-35 18 14,-18-17-14,52-1 17,36 0 0,-17 18 1,-71-17-6,53-1-10,-36 18 3,-34 0 16,16-18-19,-16 18-3,-1 0 8,-17-17 1,-1 17 6,1 0 1,0 0 13,-1 0-18,1 0 5,-1 0-6,1 0-4,0 0 6,-1 0 4,36 0-7,-35 0 5,0 0-2,17 0 4,18 0 0,-36 17 0,36-17 1,-17 0 1,-19 0-4,-17 18 13,18-18-19,0 18 8,17 35 1,0-18-1,-17 0 0,17 18 2,36 0 3,-54-35-2,-17-1-7,35 1 2,-17-1 3,0 1 1,-1 0-2,-17-1 0,18-17 0,-18 18 0,18-18 95</inkml:trace>
    </iact:actionData>
  </iact:action>
  <iact:action type="add" startTime="35748">
    <iact:property name="dataType"/>
    <iact:actionData xml:id="d5">
      <inkml:trace xmlns:inkml="http://www.w3.org/2003/InkML" xml:id="stk5" contextRef="#ctx0" brushRef="#br0">8273 11271 0,'0'18'7,"0"0"-1,0-1 11,0 18 62,0-17-74,0 17 7,0 18 6,0-17-2,0 34 4,0-35-5,0 36-13,0-53 3,0-1 2,0 107 9,0-54 1,0 1 0,0-36 0,0-17 1,0 35-3,18 17 2,-18-35 0,17 71-8,-17-18-4,0 18-3,18-35 7,-18-1-1,0 89 8,0-53 1,0-53 0,0-35-2,18 17 4,-18-17 36,0-1-21,17 1-28,-17-1 1,18-17 7,17 36 4,0-19-4,18 1-12,-35-18 7,17 0 2,89 0 3,-36 0 1,18 0 2,70 18 0,-52-1-1,-1-17 1,-70 0 0,35 0-16,-53 0 5,1 0 6,34 18 4,1-18 0,88 0-1,123 0 2,-18 0 0,1-18 2,-194 18-18,-19 0 4,19-17 5</inkml:trace>
    </iact:actionData>
  </iact:action>
  <iact:action type="add" startTime="37480">
    <iact:property name="dataType"/>
    <iact:actionData xml:id="d6">
      <inkml:trace xmlns:inkml="http://www.w3.org/2003/InkML" xml:id="stk6" contextRef="#ctx0" brushRef="#br0">11589 12118 0,'0'35'6,"0"18"1,0 18 1,0 17 3,0-35-2,0 17-4,0 1 6,0-1-6,0 19 3,0 34 14,18 18 13,70 353-32,-70-388 1,-1-18 3,18-17 10,-17 17-14,17 71 12,36 52 3,-53-105-3,35 18-14,-36-1 0,18 18 6,-17-17 1,17-1 8,-17 18 0,0-70 0,-1-18 1,1-18 1,-18 0-2,18 1 1,-18-1-1,0-18 1</inkml:trace>
    </iact:actionData>
  </iact:action>
  <iact:action type="add" startTime="38515">
    <iact:property name="dataType"/>
    <iact:actionData xml:id="d7">
      <inkml:trace xmlns:inkml="http://www.w3.org/2003/InkML" xml:id="stk7" contextRef="#ctx0" brushRef="#br0">11624 12118 0,'18'0'23,"0"0"-14,17 0-2,18 0 0,0-18 0,35-17 6,-35 17-10,17 1 5,1-1 0,105 0 20,71 1 10,-194 17-27,53 0-3,35 0-4,-70 0 16,123 0-18,-71 0 14,54-18 1,-72 1 0,19 17-1,-36-18 1,0 18-1,-17-18 2,-36 18-3,-17 0-13,-1 0 53,19 18-46,17 52-3,-18-17 6,18 71 5,53 87 0,-89-158-2,36 71-13,-35-71 13,17 17 2,0 54 0,-17-18 0,53 123 0,34 53-2,19 53 11,-89-211-14,18 35-8,-35-36-1,17-52 4,88 317 9,-70-159 0,-35-70 1,0 35 1,-1 88-2,19-17-1,-36-71 2,52 211 1,-52-123-1,18 1 2,-18 52-3,18-88-2,-18-124 2,0-70 2,0-35-2,0 17-14,0-17 28,0-1 73,-18-17-89,0 0-12,1 0 4</inkml:trace>
    </iact:actionData>
  </iact:action>
  <iact:action type="add" startTime="40168">
    <iact:property name="dataType"/>
    <iact:actionData xml:id="d8">
      <inkml:trace xmlns:inkml="http://www.w3.org/2003/InkML" xml:id="stk8" contextRef="#ctx0" brushRef="#br0">11836 15787 0,'0'-18'113,"0"1"-100,0-1 0</inkml:trace>
    </iact:actionData>
  </iact:action>
  <iact:action type="add" startTime="40739">
    <iact:property name="dataType"/>
    <iact:actionData xml:id="d9">
      <inkml:trace xmlns:inkml="http://www.w3.org/2003/InkML" xml:id="stk9" contextRef="#ctx0" brushRef="#br0">12083 15399 0,'0'0'1,"0"35"4,71 141 2,-36-70-3,0 53 7,18-36-5,-35-52 5,-18-18-6,17 70 3,1-17 1,52 212 15,-34 35 10,-36-212-17,35 0 0,-35-88-2,0 0-13,18-18-1,-18 35 5,0-52 4,0 53 7,17-1 1,1 1-2,-18-54 0,0 1 1,18-18 17,52 18-19,18-18 9,-17 0-16,-1 0-5,54-53 1,-18 53 3,17-18 0,-52 0 6,123-17 3,0 18 1,-88-1 1,70-17-14,-70-1 5,-18 36-3,106-35 7,-35 17 3,-71 18 1,-35 0 0,-18-17 2,-17 17 3,-18-18 12</inkml:trace>
    </iact:actionData>
  </iact:action>
  <iact:action type="add" startTime="42185">
    <iact:property name="dataType"/>
    <iact:actionData xml:id="d10">
      <inkml:trace xmlns:inkml="http://www.w3.org/2003/InkML" xml:id="stk10" contextRef="#ctx0" brushRef="#br0">11554 12929 0,'70'-17'101,"-17"-1"-93,53 0 11,229-17 13,-141 17-16,230 1 8,-213 17-12,-17-35 2,18 17-12,-89 18 5,-52 0 3,35 0 7,17 0-2,-35 0 2,1 0 0,34-35 2,-88 35-6,1-18-10,-1 18 10,-35-18-11,18 18 15</inkml:trace>
    </iact:actionData>
  </iact:action>
  <iact:action type="add" startTime="43419">
    <iact:property name="dataType"/>
    <iact:actionData xml:id="d11">
      <inkml:trace xmlns:inkml="http://www.w3.org/2003/InkML" xml:id="stk11" contextRef="#ctx0" brushRef="#br0">11836 13970 0,'18'0'20,"35"-18"-11,35 1 0,35-36 1,-70 18-1,71-18-6,17-18 8,317-52 14,142 17 17,-529 106-31,-18 0-9,-18 0 0,-18 0 14,1 0-1,0 0-3,35 0 5,-18-18 0,18 0-1,17 1 2,-52 17-2,35 0-11,-35 0 8</inkml:trace>
    </iact:actionData>
  </iact:action>
  <iact:action type="add" startTime="44186">
    <iact:property name="dataType"/>
    <iact:actionData xml:id="d12">
      <inkml:trace xmlns:inkml="http://www.w3.org/2003/InkML" xml:id="stk12" contextRef="#ctx0" brushRef="#br0">14341 13194 0,'17'0'38,"19"-18"-20,-1 1 7,36-1-7,-36 0 2,88 1-17,-87-1 4,34 18-4,18-18 10,71 18 4,17-52-1,-123 52 2,0 0-3,35-18-14,-52 18 4,-1 0 6,53-18 11,-17 1-10,-54 17-5,1 0-2,17-18-1,-17 18-1,0 0 4,-1 0 1,1 0 10,0 0 42,-1 53-52,36 17 11,-35-17-4,17 0-14,-17-17 4,-1 16 3,1-16 8,0-1 0,17 53-14,-18-35 2,1-18 6,0 89 7,35 17-1,-18 0 1,0 88 0,18 1 0,-35-160-2,-1 107-13,-17-107 6,18 18 3,0 53 7,-18 18-2,35 0-1,-17-53 0,-18 0 3,0-53-4,17-18-10,-17 53-1,0-35 1,0 0 18,0-35-20,0 34 13,0 107-13,0-106 4,0 0 3,0 35 9,0 36-3,0-36 1,0-70 1,0-1 1,18-17-3,-18 18 229,-53-1-235,18 1-2,-18 0 8,-18 17 0,1-35-14,-71 18 6,-71-1 2,88-17 9,54 0-1,52 0-1,1 0 248,-1 0-251</inkml:trace>
    </iact:actionData>
  </iact:action>
  <iact:action type="add" startTime="45981">
    <iact:property name="dataType"/>
    <iact:actionData xml:id="d13">
      <inkml:trace xmlns:inkml="http://www.w3.org/2003/InkML" xml:id="stk13" contextRef="#ctx0" brushRef="#br0">15434 16192 0,'0'18'125,"0"0"-117,0-1-1,0 19 1,0-19 2,0 19 3,-17-1-5,17-17-1,0-1 18,0 1 7,-18-1-30,18 1 58,0 0-28,18-18 22,-1 0-39,1 0 9,0 0 21</inkml:trace>
    </iact:actionData>
  </iact:action>
  <iact:action type="add" startTime="47207">
    <iact:property name="dataType"/>
    <iact:actionData xml:id="d14">
      <inkml:trace xmlns:inkml="http://www.w3.org/2003/InkML" xml:id="stk14" contextRef="#ctx0" brushRef="#br0">12277 16598 0,'35'-17'100,"18"-19"-91,0 36-1,0-17-2,282-1 21,371-70 6,-159 35-13,-230 18-5,-52-1 1,-71 36 0,-106 0 1,0-17 3,-53 17-7,1 0-8,-1 0-3,0-18 5,-17 18-3,-1 0 11,72 0 2,-19-18 0,1 18-1,-36 0 9,-17 0-22</inkml:trace>
    </iact:actionData>
  </iact:action>
  <iact:action type="add" startTime="48303">
    <iact:property name="dataType"/>
    <iact:actionData xml:id="d15">
      <inkml:trace xmlns:inkml="http://www.w3.org/2003/InkML" xml:id="stk15" contextRef="#ctx0" brushRef="#br0">12647 17304 0,'18'-18'148,"35"0"-142,35 1 2,-17-1 0,17 1 0,18 17 0,70-36 0,-17 36 2,53 0 0,-36 0-6,194 0 20,-123 0 11,-158 0-20,-72 0-10,18 0 8,18 0 2,36 0 2,-54 0 0,0-17-2,36 17-13,-36-18 5,0 18 3,18 0 5,-35 0 2,-1 0-1,1 0 1,0 0 0</inkml:trace>
    </iact:actionData>
  </iact:action>
  <iact:action type="add" startTime="49535">
    <iact:property name="dataType"/>
    <iact:actionData xml:id="d16">
      <inkml:trace xmlns:inkml="http://www.w3.org/2003/InkML" xml:id="stk16" contextRef="#ctx0" brushRef="#br0">13688 16669 0,'0'-18'63,"0"53"-17,0 1-40,0-1 3,0 0-3,0 71 23,0-18 3,0-35-15,0-18 1,0-17 6,0 0-6,0-1-4,0 1 11,0-36 135,-18-17-150,1 0-2,17 0 0,0-54 8,0 19 1,0-1-2,0 18 4,0 36-17,0-1 12,0-35 3,0 35-2,17 1-14,-17-1 7,18 1 1,0-19 7,-18 1-1,17 17 1,1-17 2,0 35-1,-18-18 0,17 18 59,1 0 45,-18 18-103,18-18-12,-18 18 5,17-18 8,-17 17-2,0 1 15,0 0-9,0-1-14,0 1-2,0 0-6,0-1 26,0 1-26,0-1 15,0 19 0,0-19 1,0 1-1,0 0-1,0-1-13,0 1-1,0 0 6,0-1 1,-17 1 8,17 0 1,0-1 0,0 1-1,-18-1 3,18 1 35,0-53-3,18-36-28,-18 36-19,17-18 15,1 18-3,-18 17 3,0-17-3,0 17-2,0 1 1,0-1 2,0 0 10,0 1-5,0-1-20,0 0 32,0 36 18,0 17-39,0 1-9,-35-1 9,35 71 3,0-36 1,0 1 0,0-18-1,-18-18 1,36-35 66,-1-35-77,18-1 5,36-16 6,88-19-2,-36 53 2,-17 1 1,-71 17-2,36-18-12,-36 18 7,1 0-5,-1 0 7,-18 18 3,1 17 0,17 36 2,-17-19 4,-18-34-12,0 0-4,18 17-5,-18-17 12,0-1 3,0 1-1,-18 17 1,-35-17 2,0 17-3,-17-17 2,-19-1 1,54 1-4,17-18-10,-17 0-4,18 0 56,-1 0-50,0-18 3</inkml:trace>
    </iact:actionData>
  </iact:action>
  <iact:action type="add" startTime="52195">
    <iact:property name="dataType"/>
    <iact:actionData xml:id="d17">
      <inkml:trace xmlns:inkml="http://www.w3.org/2003/InkML" xml:id="stk17" contextRef="#ctx0" brushRef="#br0">13900 16598 0,'35'0'116,"18"-17"-108,0 17-1,35 0 25,106-36-31,106 36 33,-212 0-17,-70 0 0</inkml:trace>
    </iact:actionData>
  </iact:action>
  <iact:action type="add" startTime="54161">
    <iact:property name="dataType"/>
    <iact:actionData xml:id="d18">
      <inkml:trace xmlns:inkml="http://www.w3.org/2003/InkML" xml:id="stk18" contextRef="#ctx0" brushRef="#br0">11589 5856 0,'0'-18'118,"18"18"-71,52 0-27,-52 0 6,35 0-18,0 0 7,17 0 3,-34 0-3,-19 0-13,1 0 4,17 0 10,0 0-5,54 0 6,-1 0-1,35 0 0,1 0 1,-18 18-2,-71-18-13,35 0-1,-17 0 13,-17 0-13,87 0 18,1 0 0,-54 0-15,-17 0 9,18 0-10,-18 0 7,17 0 5,54 0 4,-54 0-5,54 0-13,-36 0 7,-18 0 1,71 0 8,-35 0-1,18 0 0,-36 0 0,-35-18 2,0 18-1,17 0-2,-34 0-13,17 0-1,-1 0 5,-16 0 4,34 0 7,-52 0-2,-18-17 17</inkml:trace>
    </iact:actionData>
  </iact:action>
  <iact:action type="add" startTime="55770">
    <iact:property name="dataType"/>
    <iact:actionData xml:id="d19">
      <inkml:trace xmlns:inkml="http://www.w3.org/2003/InkML" xml:id="stk19" contextRef="#ctx0" brushRef="#br0">14623 5062 0,'-18'-35'152,"-17"17"-144,0 1-4,-18-18 7,18-1-2,-18 1-4,17 0 1,1-1 1,0 19 3,0 17-4,-36-18 26,36 0-4,-71 18-26,53-17-1,-88 17 15,17-35 0,-34 35 1,87 0-11,18 0 5,-35 0 5,17 0 1,19 0 3,34 0-3,0 0-3,-17 0-11,17 0 2,18 17 3,-35 1 8,0 17 3,-18 0-1,35-17-5,-17 35-11,0-18 13,17 1-14,-17 69 15,-1-34 3,36-53-4,0-1 0,0 1-14,0-1 5,0 1 4,0 0 7,0-1 0,0 19-1,0 17 1,18-18 0,-18-17 7,18-18-11,-18 17 8,17-17-10,-17 18 5,18-18 16,-18 17-31,18-17 21,-18 18-18,35 0 18,0 17-19,0 0 12,1-17 0,17 35 2,0-36 1,-18 1 3,-35 0-10,18-1-4,17 1-5,-18-18-1,36 18 7,-17 35 9,-19-53-3,71 52-12,-35-34 2,-17 0 8,34 17 5,1 0-1,-1-17 0,1 0 2,-1-1-3,1 1-13,-18-18 14,53 17 1,-53-17 0,0 0-2,-1 0 2,1 0 0,-35 0 0,88-17 11,-53-18-22,-18 17-2,0 0 7,-17 1-10,35-1 18,-18-17 1,-17 35 7,-18-18-11,17-17 2,1 17-3,0 1-14,-18-1 8,17 18-1,1-35 8,0-1 1,-18 19 1,0-1-3,17-17 5,-17 17-3,0-35 2,0 18-7,18 17 4,-18 1 0,0-1 2,0 0 0,0 1 40,0-1-37,0 1 9,0-1-22,0 0 8,0 1-2,-18-1-12,1 0 12,-1 1-4,18-1-3,-18 0 10,1-17 0,-1 35-12,18-18 19,-18 18-12,18-17 3,-17 17-4,17-18 15,-18 18 13,1 0 12,17-17-49,-18 17 15,0-18 7</inkml:trace>
    </iact:actionData>
  </iact:action>
  <iact:action type="add" startTime="61276">
    <iact:property name="dataType"/>
    <iact:actionData xml:id="d20">
      <inkml:trace xmlns:inkml="http://www.w3.org/2003/InkML" xml:id="stk20" contextRef="#ctx0" brushRef="#br0">3228 13935 0,'-17'0'54,"-1"17"-46,18 19 0,0 17 1,-53-1-2,35 37 1,1 34 22,-89 159 2,106-264-16,-18-18-15,18-18 101,0-17-94,0-53 15,53-53-22,-35 70 15,17-52-3,0 70-5,-17-18 5,17-17 3,-17 53 2,-18 17 0,18 18 68,-1 0-73,19 18 3,-19 52-2,1-34-12,-1-1-1,36 35 6,-17 19 3,34 34 6,-17-17 0,-18-35 0,-17-36 1,17 0-1,-35-17 1,0 35 0,36 0-2,-36-36-13,17 18-1,-17-52 182,-53-18-178,53 17 6,-17-35 6,-89-35 0,71 53-2,-1-54-12,-17 36 0,0-35 2,36 53 2,-71-124 10,52 89-1,19 52 0</inkml:trace>
    </iact:actionData>
  </iact:action>
  <iact:action type="add" startTime="62706">
    <iact:property name="dataType"/>
    <iact:actionData xml:id="d21">
      <inkml:trace xmlns:inkml="http://www.w3.org/2003/InkML" xml:id="stk21" contextRef="#ctx0" brushRef="#br0">3581 13899 0,'88'247'6,"-70"-123"0,-1 17 2,1-70 1,-18-1-2,35 18 1,-35-35-1,0-18 6,0-17-11,0 0 25,0-89 73,0 18-92,36-17 1,-19-89 7,1 18 1,17 0 0,-35 70 0,18 36-2,0 17 1,-1 1 7,18-1-3,1 0-10,17 1 5,0 17 4,-18 17-11,-18 1-4,1 0 1,0 17 8,35 35 5,-18 19-3,-17 52 2,-18-35 1,0-18-3,-18 0 3,0-70 25,1-1-36,-1 1 10,0-18-1,1 0 69,17-18-76,0-17-2,0-18 9,0 0-1</inkml:trace>
    </iact:actionData>
  </iact:action>
  <iact:action type="add" startTime="63703">
    <iact:property name="dataType"/>
    <iact:actionData xml:id="d22">
      <inkml:trace xmlns:inkml="http://www.w3.org/2003/InkML" xml:id="stk22" contextRef="#ctx0" brushRef="#br0">4816 13935 0,'17'70'9,"1"-17"-6,-18 0-2,53 35 4,-35 53 5,-1-17 7,1-18-1,-1 0 1,-17-71 1,18 0 2,-18-17-5,0-36 76,0-35-89,-18-17 5,1 17 7,-1-35 8,18 35-11,-17-88-8,17 123 2,0 0 6,0-52 5,0 17 0,35 17 2,35 1 3,1 35-7,-53 0 0,52 0-13,-35 0 6,1 53 1,17-35 8,-36-1-1,19 1-13,-19 17 12,1 1-12,17 69 14,-17-16 3,-18-54 1,0 35-9,0-17-7,0 0-3,0 0 10,-18 18-9,0-36 15,1-17-3,-18-1-12,-36 19 4,36-19 5,-1-17 12,19 18-14,-1-18-6,1 0 44,-1 0-30,0-18-9,18 1 0,-35-19 10</inkml:trace>
    </iact:actionData>
  </iact:action>
  <iact:action type="add" startTime="64811">
    <iact:property name="dataType"/>
    <iact:actionData xml:id="d23">
      <inkml:trace xmlns:inkml="http://www.w3.org/2003/InkML" xml:id="stk23" contextRef="#ctx0" brushRef="#br0">6880 13776 0,'0'18'10,"0"17"1,-36 0-6,-17 0 3,18 36-1,0-18 4,-1 17-6,19-34 0,-36 17 4,53-18-1,-18 36 19,18-54 3,-17 195-27,17-159 4,17 17-1,19 18 12,16-17-2,1-18-1,18-35 2,-53-1 6,17-17-9,0 0-11,-17 0 0,-1 0 7,1 0 5,0-17-9,-1-19 5,19-17 4,-1 18 1</inkml:trace>
    </iact:actionData>
  </iact:action>
  <iact:action type="add" startTime="65442">
    <iact:property name="dataType"/>
    <iact:actionData xml:id="d24">
      <inkml:trace xmlns:inkml="http://www.w3.org/2003/InkML" xml:id="stk24" contextRef="#ctx0" brushRef="#br0">7373 13988 0,'0'35'23,"0"0"-15,-70 124 14,-89 158 12,89-193-17,70-71 0,-18-18 0,18-17 1,0-36 91,0-35-101,0 18 4,0-18-9,0 0 14,35-17-2,0-72-14,-17 72 6,17 17 1,1-35 9,-19 35 1,-17 18-2,18 35 11,0 0 62,-1 0-76,18 35-5,-17 0 7,0 0-2,17 18-10,0-17-2,-17 17 12,0-1 5,52 19-17,-17 0 16,-53-36 3,35 18 0,-35-36-11,0 1 8,18 0-15,-18-1 12,35 19-13,-17 16 7,0-34 1,-18 0 7,0-1-1,17 1-14,-17-36 155,-35 1-149,0-19 1,-36-16 5,-35-19 3,-70-17 0,88 53 0,-36-18-14,-52-36 5,123 72 2,-18-36 7,54 35 0</inkml:trace>
    </iact:actionData>
  </iact:action>
  <iact:action type="add" startTime="66897">
    <iact:property name="dataType"/>
    <iact:actionData xml:id="d25">
      <inkml:trace xmlns:inkml="http://www.w3.org/2003/InkML" xml:id="stk25" contextRef="#ctx0" brushRef="#br0">7550 13776 0,'17'0'9,"19"18"-1,-19 17 4,19 0-3,-19 0 1,36 1-4,35 105 21,-52-106 6,52 142-29,-71-160 7,1 18-8,0 1 0,-18-1 5,17-17 12,-17 17-18,0 35 18,0 19-5,0-54-10,0-17 6,0 70 5,-35-18 1,17-17-1,18-35 75</inkml:trace>
    </iact:actionData>
  </iact:action>
  <iact:action type="add" startTime="68522">
    <iact:property name="dataType"/>
    <iact:actionData xml:id="d26">
      <inkml:trace xmlns:inkml="http://www.w3.org/2003/InkML" xml:id="stk26" contextRef="#ctx0" brushRef="#br0">6597 14993 0,'0'-18'78,"36"1"-64,16-1-10,-34 18 10,35-18-9,-35 1 6,-1 17-3,-17-18 34,18 18-40</inkml:trace>
    </iact:actionData>
  </iact:action>
</iact:actions>
</file>

<file path=ppt/ink/inkAction8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20-04-27T04:10:44.22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4847">
    <iact:property name="dataType"/>
    <iact:actionData xml:id="d0">
      <inkml:trace xmlns:inkml="http://www.w3.org/2003/InkML" xml:id="stk0" contextRef="#ctx0" brushRef="#br0">11995 2910 0,'35'0'264,"36"0"-253,-18 0-4,17 0 2,-17 0-5,18 0 3,-1 0 1,18 0 1,-52 0 8,34 0-11,195 36 26,-212-36 6,687 106-32,-634-71 2,18-18-5,17 1 8,53-18 4,-88 0 1,17 0 3,-87 0-5,-1 0-11,18 0-2,0 0 5,-18 0 17,53 0-21,0 0 15,-52 0-11,-1 0 4,88 0 7,-17 0-1,0 0 0,35 0 2,-17-35-2,-36 35-1,88-35 2,-88 17 0,1 0 0,34 1-1,-35-1 1,-17 0 0,35 1 0,-71 17-1,71-36-7,-89 36-4,54 0-1,-36 0 1,18 0 6,53 0 5,-18 0 3,36 0-5,-54 0 10,-35 0-11,-17 0 3,0 0-3,17 0-12,-17 0 16,17 0-1,0 0 1,-17 0-1,-1 0 19,1 0-33,0 0 12,-1-17 4,1 17 1,53-18 0,-36 18-8,35-17 7,19-1 2,-54 18-5,35-18-7,-52 18-5,0-17 2,17 17-1,-17 0 13,-1 0 7,1-18-9,0 18-7,-1 0 3,36 0 7,-35 0 0,-1-18-4,19 18-13,-19-35 149,-17-18-143,18 18 4,0-71 3,-1 53 4,1 0 0,-18 36-15,0-1 10,0 0 4,0 1-3,17 17-12,-17-36-1,0 19 23,0-1-11,18-53 3,0 1-3,-18 35 3,0 17 1,0 0-2,0 1 51,0-1-52,0 0-4,0 1 9,0-1-10,-18 1-1,0-1-3,18 0-3,-17-17 1,-1 17 16,-17 1-5,0-1-13,17 18 4,18-18 14,-18 18-7,-17-17-10,-35-1 5,17 18 1,17-17 5,-105-1 2,0 0 3,53-17-3,-18 35-14,0-18 0,-88 1 6,53-19 4,-194-16 5,70 16-1,124 36 0,0-35-14,-159 35 23,194 0-15,-35 0-5,36 0-2,-107-18 3,71 18 19,-159 0-23,124 0 19,-1 0-6,18-17 2,1 17 0,34 0 0,-17 0 3,53 17-6,35-17-8,-18 0-3,-17 0 4,35 0 0,-88 0 11,18 0-2,-36 0 2,-17 0-2,-71 0 2,70-35-1,-193 17 4,35 1-4,176-19 0,-35 36 0,159-17 0,17 17 580,-17 17-589,17 1 0,-17 0 3,-1-1-4,1 1 6,0 17-9,-106 54 23,17-19 8,107-70 90,17 18-96,-18-18-19,18 17 1,-18-17 5,18 18-1,0 0 5,0 35-4,0-18 0,0 53 1,0 18 1,18 0 1,-18-18-3,0-18 4,18 1-4,-18 17 1,17-17 4,-17-18-3,18-36-10,-18 1-4,0 0 7,0-1 2,0 1 1,0-1-11,0 1-1,0 0 13,18-1-12,-18 19 13,0-19 4,17 1-4,19-18 140,16 0-139,-34 0-3,88-18 3,17 18 3,-52 0-3,70 0-15,-88 0 4,35 0 5,0-17 6,53 17 1,-52 0 0,34 0-1,1-18 0,-54 18 2,-52 0 0,52 0-11,-52 0-3,0 0 5,-1 0-4,1 0 2</inkml:trace>
    </iact:actionData>
  </iact:action>
  <iact:action type="add" startTime="49517">
    <iact:property name="dataType"/>
    <iact:actionData xml:id="d1">
      <inkml:trace xmlns:inkml="http://www.w3.org/2003/InkML" xml:id="stk1" contextRef="#ctx0" brushRef="#br0">6897 2222 0,'18'0'84,"-1"0"-76,54-17-1,246-54 20,460-35 11,-601 106-25,0-17 3,107 17-14,-213 0 5,-17 0 1,18-18 10,-54 18 13</inkml:trace>
    </iact:actionData>
  </iact:action>
  <iact:action type="add" startTime="51240">
    <iact:property name="dataType"/>
    <iact:actionData xml:id="d2">
      <inkml:trace xmlns:inkml="http://www.w3.org/2003/InkML" xml:id="stk2" contextRef="#ctx0" brushRef="#br0">13988 3792 0,'35'0'110,"1"0"-103,-19 0 27,89 0-17,-53 0-12,-18 0 7,-17 0-7,-1 0 8</inkml:trace>
    </iact:actionData>
  </iact:action>
  <iact:action type="add" startTime="53233">
    <iact:property name="dataType"/>
    <iact:actionData xml:id="d3">
      <inkml:trace xmlns:inkml="http://www.w3.org/2003/InkML" xml:id="stk3" contextRef="#ctx0" brushRef="#br0">15258 5256 0,'18'0'0,"-1"0"10,1 0-4,0-17 0,17 17 10,-18 0-9,19 0 5,-1 0-8,18 0 5,-18 0-2,71-36 21,0 36 5,-71 0-15,-17 0-3,35 0-12,-36 0 2,1 0 12,17 0-7,36 0 6,17 0 0,-17 18 2,-1 0-1,-35-18-2,1 17-7,52 19-2,-53-19-1,0 1 9,-17-18 3,0 0 61,-1 18-64,1-18 14,-18 17-14</inkml:trace>
    </iact:actionData>
  </iact:action>
  <iact:action type="add" startTime="56049">
    <iact:property name="dataType"/>
    <iact:actionData xml:id="d4">
      <inkml:trace xmlns:inkml="http://www.w3.org/2003/InkML" xml:id="stk4" contextRef="#ctx0" brushRef="#br0">6350 10178 0,'0'35'79,"0"18"-66,0 35-11,0-35 7,18 247 21,-18-230 1,71 424-30,-54-353 6,18-17 2,-17 35 8,0-1 6,-1-122-9,1 52-9,-18-71-2,18 1 4,-18 35 11,17-35 11,-17-1 18,18-17-46,-18 18 18,0 0-18,18 34 15,-18 1 1,17 36 0,-17-19-1,18 1 0,-18-36 0,0-17 2,17-18 16,1 0 109,17-18-130,1 0-11,70-35 23,17 18-8,36 17 4,-53 18-7,35 0-12,-36 0-1,-16 0 6,-19 0 0,36 0 10,-35 0-4,-1 0-8,54 53 1,-71-53-4,0 18 3,52 0 11,19-18 1,-36 0-2,-17 0-13,87 0 16,-70 0-3,36 0 1,-36 0 0,-17 0 2,-18 0 3,17 0-6,1 0 0,35 17 1,88-17 0,-71 0 1,1 18 0,-72-18-1,-34 0 1,-18-71 74,0 18-87,18 18 6,-18-124 7,0 1-6,0-72 7,-36-52-2,1-53-1,18 106 2,-36 35-1,35 53 7,0 70-10,1-52-10,17 70 2,0 0 5,0-18 4,-18 18 2,18 0 1,-35 53 73,0 0-79,-1 0-6,-52 18 5,-71 0 7,-70-1 2,53-17-6,-107 0 5,-34 0-1,105 36-1,-70-19-14,141-17 5,17 35 1,-228-35 9,140 0-1,71 18 1,17-18-1,54 0 1,52 0 3</inkml:trace>
    </iact:actionData>
  </iact:action>
  <iact:action type="add" startTime="58508">
    <iact:property name="dataType"/>
    <iact:actionData xml:id="d5">
      <inkml:trace xmlns:inkml="http://www.w3.org/2003/InkML" xml:id="stk5" contextRef="#ctx0" brushRef="#br0">2117 8819 0,'-18'0'41,"1"0"-15,-1 0-19,0 36 1,1-1 14,-1-17 9,1 123-28,-1-88-2,18-36 2,0 19 8,0 17 5,0-18 1,0 0 0,0 18 0,53-18 0,0-17 0,17-18-2,1-18 2,-1-35 0,-17 0-1,-17 1 1,16-54 2,-34 88-3,0 0-1,-18 1-14,0-19 6,0 19 9,0-1-7,0 1 21,0-1-23,-18 0 7,0-17 2,-34 0 5,34 35 22</inkml:trace>
    </iact:actionData>
  </iact:action>
  <iact:action type="add" startTime="59845">
    <iact:property name="dataType"/>
    <iact:actionData xml:id="d6">
      <inkml:trace xmlns:inkml="http://www.w3.org/2003/InkML" xml:id="stk6" contextRef="#ctx0" brushRef="#br0">2558 8731 0,'0'36'7,"0"-1"1,18 18-1,-18 17 3,0-17-4,35 18 5,-35-36-7,0 18 7,0 35-5,0 124 23,0-1 4,0-193-19,0 0-5,0-36 57,0-35-61,0-17 3,0 17 9,18-18-2,-1-70-11,1 106 2,-1-18 2,1-18 6,0 1 2,-1-36-15,1 88 4,0-17 6,-18 17 6,17 18 50,1 36-58,17 17 1,36 105 4,-18-17 2,17-35 1,-34 18-1,-36-54 2,0-52-1,17 35-16,-17-36 15,0-34 95,0-1-103,-35-17 7,17 17-2,-17-17-11,17 17 1,-17-17 1,0 0 5,-18-18 8,-35-18 0,-36 18 4,89 36-10,0-1-9,17 18 1,0 0 11,54-17 97,-1-1-106,35 0 11,1-35 1,0 36-2,-36-1-14,53-53 6,-70 71 18,17-17-23,-17 17 17,-1 0 78,1 35-83,35 89-5,-18-36 1,18 53 5,-18 18 3,1-54-2,-19-34 1,-17-53 0,0-54 40,0-52-49,0 18-1,18-19 6,-18 37 1,0-37-11,35-16 0,-35-1 2,18 17 2,-18 37 10,17 16-2,1 19-14,-18-1 0,0 0 29,18 18-24,-1 0 12,-17-17-6,18 17 4,0 0 1,34 70-2,-16 54 5,-36-18-4,0 88 0,0-141-2,-18-36-13,-52 89 16,-1-53 1,53-35-2,18-1 1,0-70 15,0-105-14,71-36-2,-1 52 1,54-16-1,-36 17 2,-70 123-4,-1-17-12,1 35-1,0 0 38,-1 70-23,36 142-6,0 0 6,-35-54 1,-1-34 0,1-18 0,-18-89 0,0-52 42,0-36-56,18 1 16,-1-18-18,36-142 16,124-175 1,-142 299-2,36 35-15,-36 36 5,0 0 5,-17 17 5,-1 18 15,1 35-30,88 265 19,-106-247-6,35 88-8,-35-35 2,0-35-3,0 70-3,0-53 3,-18-18 3,-70 36 10,-18-53-4,-52-18 5,-36 1 2,123-36-11,18 0-5,18 0 2,0 0-6,17 0 14,0 0 8,18-18-3,0-70 1,18 35-14</inkml:trace>
    </iact:actionData>
  </iact:action>
  <iact:action type="add" startTime="62548">
    <iact:property name="dataType"/>
    <iact:actionData xml:id="d7">
      <inkml:trace xmlns:inkml="http://www.w3.org/2003/InkML" xml:id="stk7" contextRef="#ctx0" brushRef="#br0">5715 8255 0,'0'0'1,"0"35"22,0 18-22,-17 53 16,-1-35-11,-17-1 2,17 18 0,-17 1 2,35-19-4,-18 124 23,54-53 4,-19-105-15,-17-19-14,18 1 8,-1-18 2,36 0-12,-35 0 4,0 0 4,-1 0 7,19 0 2,-19 0-5,18-35 2</inkml:trace>
    </iact:actionData>
  </iact:action>
  <iact:action type="add" startTime="63070">
    <iact:property name="dataType"/>
    <iact:actionData xml:id="d8">
      <inkml:trace xmlns:inkml="http://www.w3.org/2003/InkML" xml:id="stk8" contextRef="#ctx0" brushRef="#br0">6439 8378 0,'-18'18'1,"-17"17"3,-1 1 14,1-1-4,-36 88-8,54-87 7,-1 17-10,-35 17-1,53-35 6,-17 18-1,17-17 7,0-1-12,0 35 27,0-52 3,0 0-28,0-1 25,0 1-13,17 0 0,1-1 2,0-17-1,-18 18-1,0 0 3,35-18-4,-18 0 2,36-18-16</inkml:trace>
    </iact:actionData>
  </iact:action>
  <iact:action type="add" startTime="63588">
    <iact:property name="dataType"/>
    <iact:actionData xml:id="d9">
      <inkml:trace xmlns:inkml="http://www.w3.org/2003/InkML" xml:id="stk9" contextRef="#ctx0" brushRef="#br0">6915 8572 0,'0'18'15,"0"17"-6,0-17 3,0 17 2,0 1-12,-18-36-1,1 35 6,17-17 1,-18 52 8,18-17 5,0 18-4,0 17 0,0-53-6,18 0-7,-18-17 10,17 17 4,1-17-4,-1 0-12,1-1 13,0-17 33,17-35-33</inkml:trace>
    </iact:actionData>
  </iact:action>
  <iact:action type="add" startTime="64113">
    <iact:property name="dataType"/>
    <iact:actionData xml:id="d10">
      <inkml:trace xmlns:inkml="http://www.w3.org/2003/InkML" xml:id="stk10" contextRef="#ctx0" brushRef="#br0">7691 8484 0,'0'0'1,"0"53"3,0 53 4,0-53 7,0 88 1,0-88-14,0 35 4,0-53 3,-18 18-3,18-17 2,-17-36 1,17 17 16,0 1 9,0-36-17,0-123-2,17 0 4,1 88-4,0-35-13,17 35-1,-18 18 6,19-18 1,17-53 8,-18 53 3,-17 71 38,-1 52-48,1 1 0,-1-36-3,54 142 10,-36-1 1,18-53 0,-35-17 2,-18-88-3,18-18 8,-18 18-7</inkml:trace>
    </iact:actionData>
  </iact:action>
  <iact:action type="add" startTime="64956">
    <iact:property name="dataType"/>
    <iact:actionData xml:id="d11">
      <inkml:trace xmlns:inkml="http://www.w3.org/2003/InkML" xml:id="stk11" contextRef="#ctx0" brushRef="#br0">7814 8819 0,'0'-17'74,"0"-1"-58,0 1 26,18-1-41,0 0 31,-1 18 3</inkml:trace>
    </iact:actionData>
  </iact:action>
  <iact:action type="add" startTime="65417">
    <iact:property name="dataType"/>
    <iact:actionData xml:id="d12">
      <inkml:trace xmlns:inkml="http://www.w3.org/2003/InkML" xml:id="stk12" contextRef="#ctx0" brushRef="#br0">8538 8361 0,'0'0'1,"52"35"4,-52-17 0,18 35 6,53 35 4,-36-18 3,-17 1-3,-1 0 2,-17 17 0,0 0 0,0 35 2,0-52-2,0 0-2,-17-19 1,17-34 1,0 0 24</inkml:trace>
    </iact:actionData>
  </iact:action>
  <iact:action type="add" startTime="66006">
    <iact:property name="dataType"/>
    <iact:actionData xml:id="d13">
      <inkml:trace xmlns:inkml="http://www.w3.org/2003/InkML" xml:id="stk13" contextRef="#ctx0" brushRef="#br0">9208 8273 0,'35'17'4,"-35"36"2,18 0 2,-1-18 0,1 18 4,17 18-4,-17-1-3,-18-34 2,0-1 3,0 18-6,0 70 21,0-34 9,-18-72-19,18 1 4</inkml:trace>
    </iact:actionData>
  </iact:action>
  <iact:action type="add" startTime="66523">
    <iact:property name="dataType"/>
    <iact:actionData xml:id="d14">
      <inkml:trace xmlns:inkml="http://www.w3.org/2003/InkML" xml:id="stk14" contextRef="#ctx0" brushRef="#br0">9790 8114 0,'18'53'5,"-1"0"1,1 0 5,-1 17-8,-17-17 7,0-18-2,18 18 0,-18 0-2,0 18 4,0-18-2,0-18 1,0 18 20,0 70-28,0-52 33,-18-18-17,18-36-2,0 1 3,0 0-2</inkml:trace>
    </iact:actionData>
  </iact:action>
  <iact:action type="add" startTime="70123">
    <iact:property name="dataType"/>
    <iact:actionData xml:id="d15">
      <inkml:trace xmlns:inkml="http://www.w3.org/2003/InkML" xml:id="stk15" contextRef="#ctx0" brushRef="#br0">13388 10724 0,'0'0'2,"18"106"3,-18 18-3,0 17 6,0-35 1,0 70 1,0 36-4,0-36 2,0-70 3,0 106-6,0-89 3,0 124-1,0 35 23,0-70-3,35 458-18,-35-546-6,18 87-1,-18-34 6,35-36 5,-35 123 4,35 1 1,1-124-6,-36 0-9,0-88-2,17 35 5,-17 89 4,36 17 6,16 0 4,-34-106-15,17 18 1,-17 17 1,-18-52 4,18 70 5,17 0 0,-35-70 3,18-71-4,-18 17-12,0 36 3,0-18 11,0-17-8,0 35 8,0-35-1,0-1 0,0-34 58</inkml:trace>
    </iact:actionData>
  </iact:action>
  <iact:action type="add" startTime="71526">
    <iact:property name="dataType"/>
    <iact:actionData xml:id="d16">
      <inkml:trace xmlns:inkml="http://www.w3.org/2003/InkML" xml:id="stk16" contextRef="#ctx0" brushRef="#br0">15628 10425 0,'53'35'12,"-35"0"-4,17 53-2,53 36 5,-17-1-6,-18 1 6,-18-18-6,18 88 8,0-71-9,0 53 6,-18 19-4,159 563 19,-53 212 15,-123-723-30,-18 0-6,35 0-3,-17 70 10,17-105-8,18 123 14,-35-17-3,35-107 4,-36-52-2,1 53 2,0-89 8,-1-52-20,-17-36-1,0 18 8,18-18-12,-18 71 16,17 18 0,19-19-3,-36-34-9,0-36 6,0-17 7,0-36 49,-36-35-59,1-35 7,0 0-6,17 53-7,-52-71 2,-1 18 5</inkml:trace>
    </iact:actionData>
  </iact:action>
  <iact:action type="add" startTime="72825">
    <iact:property name="dataType"/>
    <iact:actionData xml:id="d17">
      <inkml:trace xmlns:inkml="http://www.w3.org/2003/InkML" xml:id="stk17" contextRef="#ctx0" brushRef="#br0">13670 14799 0,'18'0'19,"0"0"163,17 0-172,18-18-1,35-17-4,0 0 6,53 17-6,18-17 6,-18 17-6,18-17 6,17 35-6,1-18 6,-36 18-6,229 0 22,-105 0 8,-230 0-21,-17 0-12,17 0-1,-17 0 6,-1 0 17,1 0 7,0 0-16,-1 0-7,19 0 5,17 0 5,-18 0-1,-18 0-12,1 0 12,0 0-5,17 0 4,36 0 1,-1 0-14,-17 0 11,88 0 2,-88 0 2,0 0-14</inkml:trace>
    </iact:actionData>
  </iact:action>
  <iact:action type="add" startTime="74072">
    <iact:property name="dataType"/>
    <iact:actionData xml:id="d18">
      <inkml:trace xmlns:inkml="http://www.w3.org/2003/InkML" xml:id="stk18" contextRef="#ctx0" brushRef="#br0">13776 15681 0,'53'0'95,"0"-18"-84,53 18-7,88-17 2,-88-1 5,70-17-5,54 17 4,-160 18-6,106-35 11,1 35-13,105-18 4,71-17 32,-177 17-7,-140 1-17,-19 17 2,36 0 1,71-18 1,-72 18-5,1-18-10,18 18-2,-53 0 7,52 0 4,-35 0 1,1 0 4,-19 0-2,1 0 42,0 0-47,-1 0 21,1 0-21,-18-17 51</inkml:trace>
    </iact:actionData>
  </iact:action>
  <iact:action type="add" startTime="75238">
    <iact:property name="dataType"/>
    <iact:actionData xml:id="d19">
      <inkml:trace xmlns:inkml="http://www.w3.org/2003/InkML" xml:id="stk19" contextRef="#ctx0" brushRef="#br0">14764 14870 0,'-18'0'76,"1"35"-70,-1-18 1,1 19-1,-36 17 24,0 0 3,53-36 1,-18-17 6</inkml:trace>
    </iact:actionData>
  </iact:action>
  <iact:action type="add" startTime="75665">
    <iact:property name="dataType"/>
    <iact:actionData xml:id="d20">
      <inkml:trace xmlns:inkml="http://www.w3.org/2003/InkML" xml:id="stk20" contextRef="#ctx0" brushRef="#br0">14429 14781 0,'0'0'1,"18"18"11,-1-18-10,19 35 16,-19-17-5,-17 17 6,35-17-4,-17 17 2,-18-17-2,18-18 2,-18 17 52</inkml:trace>
    </iact:actionData>
  </iact:action>
  <iact:action type="add" startTime="76142">
    <iact:property name="dataType"/>
    <iact:actionData xml:id="d21">
      <inkml:trace xmlns:inkml="http://www.w3.org/2003/InkML" xml:id="stk21" contextRef="#ctx0" brushRef="#br0">14464 14817 0,'0'17'14,"0"54"-5,18-18 6,-18 0-13,0-18 4,0 0 3,18 18 22,-18-35 26</inkml:trace>
    </iact:actionData>
  </iact:action>
  <iact:action type="add" startTime="76473">
    <iact:property name="dataType"/>
    <iact:actionData xml:id="d22">
      <inkml:trace xmlns:inkml="http://www.w3.org/2003/InkML" xml:id="stk22" contextRef="#ctx0" brushRef="#br0">14394 14975 0,'0'-17'60,"17"-1"-52,19 18 0,-1-35 3,35 35 7,-17-18-3,-17 18 3,-19 0 5</inkml:trace>
    </iact:actionData>
  </iact:action>
  <iact:action type="add" startTime="76895">
    <iact:property name="dataType"/>
    <iact:actionData xml:id="d23">
      <inkml:trace xmlns:inkml="http://www.w3.org/2003/InkML" xml:id="stk23" contextRef="#ctx0" brushRef="#br0">15346 14852 0,'0'0'0,"18"18"9,-18 17-3,17-18 0,1 19 3,0-1-3,-18 0 3,0-17-1,17 17 20,-17-17 7,0 0 22,0-36-18,0-17-34,0-18 10,0 0 1,0 17-14,0-52-1,0 35 6,0 18 16,0-53-22,36 35 15,-36 18 1,0 17 17,17 18-18,71 35 1,-35 18 6,-17-17-8,34 52-10,-34-71-1,-36 1 15,17 0-18,-17 17 15,0 0 3,0 0-4,0-17-13,-17 0 13,-1-1 3,0-17 43,54 0 44,-1 18-100,-18 0 10,1-1-4,17 19 6,-17 34 0,0-35 0,-18 18 0,0-35-3,0 0-12,0 17 4,0-17 4,-53 34 7,35-34 0,-35 0 0,18-18-1,17 0 42,1 0-35,-1 0 10</inkml:trace>
    </iact:actionData>
  </iact:action>
  <iact:action type="add" startTime="78695">
    <iact:property name="dataType"/>
    <iact:actionData xml:id="d24">
      <inkml:trace xmlns:inkml="http://www.w3.org/2003/InkML" xml:id="stk24" contextRef="#ctx0" brushRef="#br0">16528 15011 0,'18'0'5,"-1"0"40,1 0-21,17 0 0,-17 0 9,52 0-31,-34 0 0,-1 0 13,53 0 0,0 0 2,1-18 5,-54 18-13,-18 0-6,1-18-1,0 18 3,-1 0 3,1 0 8,17 0 1,1 0 0,-19 0-1,36 0 1,0 0-1,-18 0 2,-17 0-2,17 0-15,-17 0 9,-1 0-1,1 0 8,0-17 48,-1 17-63,1-18 13,0 18 2,-1-18-3,-17 1-11,18-1 0,0 1 25,-1-1-10,1 0-1,-1 18 9,-17-17-4,18-1-2,-18 0-4,0-17 1,0 0-3,18 0-11,-18 17 14,0-35-6,0-35-8,0-18-2,0 71 23,0-36-16,0-105 8,0 35 0,0 52 1,0-34-1,0 17 1,0-17 0,0 70 1,0-18-1,-18-17-8,18 53 1,-18-1-6,18-16-2,0 16 2,-17-17 15,17 0-18,-18-70 17,18 52-2,-17-34 1,17 34-1,0 36-1,-18-36-14,18 18 6,-18 18 2,18-18 10,-17-35-4,-1 17 2,18 1-1,-18 34 0,18 19 1,0-1 0,-17 18 194,17-17-202,-36 17-1,19-18 0,-18 18 0,-1-18 1,1 1-5,0 17 5,17 0-1,-17 0 18,0 0 8,17 0-16,0 0-4,1 0 3,-19 0 0,19 0 0,-19 0-13,19 0 6,17 17 3,-18-17-6,-35 0 10,18 18-1,17-18 1,-17 0-1,0 0-15,17 0 37,0 0-22,-34 0-1,16 0-3,-70 18 4,54-18 2,16 0-1,19 0 22,-1 0-12</inkml:trace>
    </iact:actionData>
  </iact:action>
  <iact:action type="add" startTime="81535">
    <iact:property name="dataType"/>
    <iact:actionData xml:id="d25">
      <inkml:trace xmlns:inkml="http://www.w3.org/2003/InkML" xml:id="stk25" contextRef="#ctx0" brushRef="#br0">13000 12876 0,'35'-17'0,"18"17"8,18-18 4,-18-17-5,0 35-2,17-18 3,-17 18 3,0-17-5,-18 17 3,1 0 0,-1-18-6,106 0 24,88 1 6,-52-19-17,-18 19 1,88-19-1,-71 19 1,-88-1-1,36 18-14,-36 0 6,-35 0 2,70 0 7,-17 0-3,35 0 3,-17 0-1,34 0 4,-87 0-5,-18 0-13,70 0 3,-52 0 5,-18 0-3,0 0 4,52 0 6,1 0-4,-35 0 5,-36 0-2,0 0 1,1 18-1,-1-18-1,53 17-13,-53-17 5,18 0 2,0 18 8,-17-18-1,-19 0 17,-17 18 73</inkml:trace>
    </iact:actionData>
  </iact:action>
  <iact:action type="add" startTime="83003">
    <iact:property name="dataType"/>
    <iact:actionData xml:id="d26">
      <inkml:trace xmlns:inkml="http://www.w3.org/2003/InkML" xml:id="stk26" contextRef="#ctx0" brushRef="#br0">13529 11677 0,'18'0'48,"17"0"-39,18 0-2,18 0 0,-1 18 2,18-1-1,-17 1 0,405 0 17,283 34 9,-618-52-18,-53 0 2,-35 0-3,0 0 1,17 0-14,-34 0 3,-1 0 4,0 0 9,18 0-3,-35 0 2,0 0 15,-1 0-15,18-17-15,1 17 15,-1 0-4,0 0-11,-17 0 1,0 0 2,-1 0 6,1 0 66,-1-18-57,1 18-19,17 0 16,-17 0-2,-18-17 2</inkml:trace>
    </iact:actionData>
  </iact:action>
  <iact:action type="add" startTime="84685">
    <iact:property name="dataType"/>
    <iact:actionData xml:id="d27">
      <inkml:trace xmlns:inkml="http://www.w3.org/2003/InkML" xml:id="stk27" contextRef="#ctx0" brushRef="#br0">14341 11994 0,'0'18'21,"-18"0"-12,-35 17 2,0 18-7,18-18 5,0 0-3,-1 1 3,-34-1-2,35 0 1,-1 18 0,19-53 22,17 18 4,-18-18 0,18-35-20</inkml:trace>
    </iact:actionData>
  </iact:action>
  <iact:action type="add" startTime="85098">
    <iact:property name="dataType"/>
    <iact:actionData xml:id="d28">
      <inkml:trace xmlns:inkml="http://www.w3.org/2003/InkML" xml:id="stk28" contextRef="#ctx0" brushRef="#br0">13935 12047 0,'18'0'23,"-1"36"-15,1-1-1,17 0 1,-17 0 2,0 18-4,-1-35 5,1 17-7,17 36 27,-17-71 2,-18 17 21</inkml:trace>
    </iact:actionData>
  </iact:action>
  <iact:action type="add" startTime="85526">
    <iact:property name="dataType"/>
    <iact:actionData xml:id="d29">
      <inkml:trace xmlns:inkml="http://www.w3.org/2003/InkML" xml:id="stk29" contextRef="#ctx0" brushRef="#br0">14182 11924 0,'0'18'5,"-18"17"3,18 18 9,-17 17 1,17-17 0,-18-18-5,18-17-11,0 0-1,0-1 6,0 1 17,-18-18 17,18 18-30</inkml:trace>
    </iact:actionData>
  </iact:action>
  <iact:action type="add" startTime="86033">
    <iact:property name="dataType"/>
    <iact:actionData xml:id="d30">
      <inkml:trace xmlns:inkml="http://www.w3.org/2003/InkML" xml:id="stk30" contextRef="#ctx0" brushRef="#br0">14059 12241 0,'0'-17'42,"35"17"-38,0-18 4,-17 18 0,17 0-2,0-18 2,18 18 23,-18 0-1</inkml:trace>
    </iact:actionData>
  </iact:action>
  <iact:action type="add" startTime="86488">
    <iact:property name="dataType"/>
    <iact:actionData xml:id="d31">
      <inkml:trace xmlns:inkml="http://www.w3.org/2003/InkML" xml:id="stk31" contextRef="#ctx0" brushRef="#br0">15029 11942 0,'-18'0'45,"-17"0"-37,-18 52 24,35-52-16,-35 0-8,36 18-4,-1 0 8,18-1 2,-18 1 2,18 0 0,-17-18-2,17 17 6,-18 19-8,18-1 5,0 0 0,0 0-2,35 1 3,18 17-2,-35-36 2,17-17-4,0 18-12,18-1-1,-17-17 15,17 0 1,-18 18 1,-18-18 5,1 0-19,0 0 12</inkml:trace>
    </iact:actionData>
  </iact:action>
  <iact:action type="add" startTime="87702">
    <iact:property name="dataType"/>
    <iact:actionData xml:id="d32">
      <inkml:trace xmlns:inkml="http://www.w3.org/2003/InkML" xml:id="stk32" contextRef="#ctx0" brushRef="#br0">13476 13600 0,'18'-18'113,"53"0"-107,-36 18 2,35-17-2,283-54 19,124 1 8,-354 70-30,-52-18 17,17 18-9,-18 0-6,18 0-4,-17 0 3,-18 0 3,35 0 9,-35 0 1,88-18-13,-88 1 1,0 17 3,88 0 8,-17-36 0,-19 36 1,1 0 0,-18 0 0,36 0 2,-1 0-3,-52 0-1,-18 18 2,-36-18 44,1 0-54,0 0 8,17 0 3,18 0-10,-35 0 6,-18 18 56</inkml:trace>
    </iact:actionData>
  </iact:action>
  <iact:action type="add" startTime="89122">
    <iact:property name="dataType"/>
    <iact:actionData xml:id="d33">
      <inkml:trace xmlns:inkml="http://www.w3.org/2003/InkML" xml:id="stk33" contextRef="#ctx0" brushRef="#br0">13512 14111 0,'17'0'125,"19"0"-117,-1 0 1,335-18 19,354 18 9,-460 0-21,-105 0-3,-18 0 8,-106 0-9,1 0-10,-19 0 0,1 0 16,-1 0-6,1 0-4,17 0 3,1 0 4,52 0-11,-53 0 3,18 0-1,35 0 10,-17 0 0,17 0 0,-17 0 1,-36 0 0,-18 0 1,1 0 54,0 0-56,-18-17-5,17-1 6,19 1-1,-19 17 17,19-18-16,-1 18-1,18-18 2,-18 1 0,0 17 0,-17 0-2,0-18 2,-1 18-5,1 0-12</inkml:trace>
    </iact:actionData>
  </iact:action>
  <iact:action type="add" startTime="91766">
    <iact:property name="dataType"/>
    <iact:actionData xml:id="d34">
      <inkml:trace xmlns:inkml="http://www.w3.org/2003/InkML" xml:id="stk34" contextRef="#ctx0" brushRef="#br0">15611 15169 0</inkml:trace>
    </iact:actionData>
  </iact:action>
  <iact:action type="add" startTime="93004">
    <iact:property name="dataType"/>
    <iact:actionData xml:id="d35">
      <inkml:trace xmlns:inkml="http://www.w3.org/2003/InkML" xml:id="stk35" contextRef="#ctx0" brushRef="#br0">14658 13635 0,'0'35'25,"0"-17"-20,-53 70 22,-35-17 6,71-54-16,17 1 17,-18-18 14</inkml:trace>
    </iact:actionData>
  </iact:action>
  <iact:action type="add" startTime="93499">
    <iact:property name="dataType"/>
    <iact:actionData xml:id="d36">
      <inkml:trace xmlns:inkml="http://www.w3.org/2003/InkML" xml:id="stk36" contextRef="#ctx0" brushRef="#br0">14552 13882 0,'0'0'1,"18"0"3,0 0 12,-18 17 0</inkml:trace>
    </iact:actionData>
  </iact:action>
  <iact:action type="add" startTime="93868">
    <iact:property name="dataType"/>
    <iact:actionData xml:id="d37">
      <inkml:trace xmlns:inkml="http://www.w3.org/2003/InkML" xml:id="stk37" contextRef="#ctx0" brushRef="#br0">14411 13494 0,'0'35'14,"0"0"-3,0 71 8,0-71-17,18 1 7,-18-1-5,0-17 13,0-1-1,0 1 79</inkml:trace>
    </iact:actionData>
  </iact:action>
  <iact:action type="add" startTime="94596">
    <iact:property name="dataType"/>
    <iact:actionData xml:id="d38">
      <inkml:trace xmlns:inkml="http://www.w3.org/2003/InkML" xml:id="stk38" contextRef="#ctx0" brushRef="#br0">15187 13547 0,'18'0'7,"0"0"2,-1 17-2,1 1 1,0 0 0,-1 17 3,1-35-6,-18 35 6,18-17-6,-18-1 1,0 1 31,17 17-36,-17-17 32,0-53 49,0-1-76,0-17 6,18-88 5,-1-17 0,1 87-1,0 53-9,-18-17 3,17 18 8,1 17 58,0 0-70,17 35 11,-17 0-1,34 71-5,-34-53-7,0-18-1,-18-17 3,17 17-1,-17 0 17,18 1-21,-18-19 13,0 36 3,0-18 0,0-17 0,-18-18 0,18 18-2,-17-18 15,-1 17-10,-35 1-3,18 0 1,17-18-1,18 17 14,-17-17 37</inkml:trace>
    </iact:actionData>
  </iact:action>
  <iact:action type="add" startTime="95789">
    <iact:property name="dataType"/>
    <iact:actionData xml:id="d39">
      <inkml:trace xmlns:inkml="http://www.w3.org/2003/InkML" xml:id="stk39" contextRef="#ctx0" brushRef="#br0">16528 13494 0,'18'-18'71,"17"18"-63,53-35 17,-35-18-21,53 18 30,-71-1-24,18 19-8,-18-1 1,36 0 3,-36 1 3,-17-1 7,17 1 0,-35-19 178,0 1-187,0-18 8,0-70 3,0 70-4,-18-36-12,1 19-1,17-18 6,-18 17 16,-17-158-22,17 70 18,1-35-4,-1 35 2,0 1-1,18-19 4,-17 89 4,17 53-18,0-18-4,0 35 11,0-17-12,-18-36 16,18 1 0,-18-1-1,18 18 2,-17-17-2,17 17-14,-18-35 6,18 52 1,-18 1 7,18 17-1,-35 18 85,18 0-81,-19 18-5,-17-18 3,-17 18-1,-54-1 1,18 19 2,18-36-5,18 17-6,-36-17-3,71 0 1,35 18 87</inkml:trace>
    </iact:actionData>
  </iact:action>
  <iact:action type="add" startTime="97585">
    <iact:property name="dataType"/>
    <iact:actionData xml:id="d40">
      <inkml:trace xmlns:inkml="http://www.w3.org/2003/InkML" xml:id="stk40" contextRef="#ctx0" brushRef="#br0">13529 11112 0,'18'0'93,"35"0"-81,35 0-7,71 0 5,317 53 17,371 36 6,-565-89-17,-88 0 1,-88 0 7,-71 0-16,0 0-5,1 0 3,-1 0 7,-17 0 2,-1 0 3,36 0-8,-18 0-6,1 0-3,-1 0 5,18 0 2,17 0 8,-17 0 2,-35 0-2,0 0 0</inkml:trace>
    </iact:actionData>
  </iact:action>
  <iact:action type="add" startTime="98841">
    <iact:property name="dataType"/>
    <iact:actionData xml:id="d41">
      <inkml:trace xmlns:inkml="http://www.w3.org/2003/InkML" xml:id="stk41" contextRef="#ctx0" brushRef="#br0">13529 10724 0,'0'-17'33,"18"-1"-21,0 18-4,158-17 9,-105-1-10,34 18 0,125-35 1,175 35 22,-228 0 2,387 0-31,-458 0 6,-18 0 3,36 0 6,17 0 2,-71 0-1,-17 0 2,-35 0-6,-18-18-8,18 18 9,-1 0 62,1-18-68,0 18 5,-1 0 20</inkml:trace>
    </iact:actionData>
  </iact:action>
  <iact:action type="add" startTime="99671">
    <iact:property name="dataType"/>
    <iact:actionData xml:id="d42">
      <inkml:trace xmlns:inkml="http://www.w3.org/2003/InkML" xml:id="stk42" contextRef="#ctx0" brushRef="#br0">15205 10724 0,'-18'0'39,"-35"18"-37,-52 106 31,52-72-16,53-34-2,-18-18-13,18 18 45,0-1-30,35 54 1,18-36-1,35 18 0,-17-35-15,-36 17 13,71 0 1,-35-17 0,17 17-14,-53-17 12,0 17-13,-17-35 17,-53 18 104,0-18-113,-1 17-2,1-17 2,-18 0 9,0 18-2,0-18 0,36 0 2</inkml:trace>
    </iact:actionData>
  </iact:action>
  <iact:action type="add" startTime="100691">
    <iact:property name="dataType"/>
    <iact:actionData xml:id="d43">
      <inkml:trace xmlns:inkml="http://www.w3.org/2003/InkML" xml:id="stk43" contextRef="#ctx0" brushRef="#br0">15223 10813 0,'35'0'170,"18"0"-160,17 0-4,124-18 17,-123 18-22,0 0 7,70-53 17,-124 53-9</inkml:trace>
    </iact:actionData>
  </iact:action>
  <iact:action type="add" startTime="104588">
    <iact:property name="dataType"/>
    <iact:actionData xml:id="d44">
      <inkml:trace xmlns:inkml="http://www.w3.org/2003/InkML" xml:id="stk44" contextRef="#ctx0" brushRef="#br0">12365 7355 0,'0'-17'135,"18"17"-128,88-53 6,-36 35-3,-35 18-5,54 0 4,69-17 0,-52 17 1,18 0-5,-18 0 3,-53 0 0,299 0 19,1 17 8,-300-17-21,35 18-12,-17-18-1,-1 35 5,-17-35 3,0 18 7,0-18-1,53 17-12,-71-17 11,0 0-13,1 0 16,17 0 0,0 0 2,-18 0-6,18 0 4,35 36 0,-18-36-1,-17 0 1,36 0 0,-37 0 0,-16 0-1,-1 0 1,-17 0 8,-1 0-16,1 0 23,0 0-25,-1 0 21,1 0 124,0 0-128,-1 0-19,1 0 4,-1 0 1,1 0 6,0 0 6,-1 0 41,1 0-45,0 0-4,17 0 3,-17 0-1,-1 17-1,1-17 4,-1 0-3,1 0 7,0 0-13,-1 18 5,19-18 3,-19 0 1,36 0-5,-17 18 3,-1-18-1,0 0 1,-17 0 0,-1 0 23,1 0-9,0 0-17,-1 0-6,1 0 0,0 0 7,17 0 2,-18 0 1,1 0 29,0 0-9,-1 0-23,1 0-5,0 0-3,-1 0 8,1 0 17,0 0 809,-1 0-834,36 0 0,0 0 1,123 0 15,248 0 9,-248-18-14,-17-17 0,-53 35-1,17-18-1,-52 0 0,-54 18 1,1 0-1,0 0 7,-1 0 2,1 0-23,17 0 18,-17 0-9,-1 0-9,19 0 14,-1 0-14,-17 0 12,17 18-12,-17-18-1,-1 0 29,1 0 490,17 0-515,-17 0 4,105 0 23,-87 0-31,-1 0 5,35 0 20,-52 0-13,17 0-11</inkml:trace>
    </iact:actionData>
  </iact:action>
  <iact:action type="add" startTime="110466">
    <iact:property name="dataType"/>
    <iact:actionData xml:id="d45">
      <inkml:trace xmlns:inkml="http://www.w3.org/2003/InkML" xml:id="stk45" contextRef="#ctx0" brushRef="#br0">17304 9613 0,'0'-35'76,"0"0"-68,0-54 19,0 72 7,0-195-33,-18 159 12,1 36 4,-18-89-16,-18 0 16,-36 53 0,37 0-2,-37 35 3,1 18-1,35 0-2,-35 0-13,17 0-1,-17 0 6,-35 0 2,-54-17 7,-105-18 0,-18-18 1,-88 35 2,159-17 0,88 17-8,70 18-8,-158-18 3,176 18 6,-88 0 2,70 0-7,18 0 2,-70 0 9,70 0-4,-53 0 3,0 18 1,-17-18-3,35 0 2,-18 0 1,53 0-4,0 0-11,-70 0 11,52 0-13,1 0 16,-19 0 1,-34 0 1,88-18-8,-18 18-8,0 0-2,0 0 7,18 0 0,-89 0 6,53 0 5,19 0-4,-1 0 4,0 0-2,17 0-3,19 0 2,-18 0 2,17 0-3,-35 0-13,35 0 5,1 0 5,-19 0 2,-34 0 3,17 36 2,18-36-3,17 17-3,0-17-11,1 18 6,-1-18 1,1 0 6,17 18 1,-18-1-14,-17 19 2,17-19 9,-17-17 2,35 35 8,-18-17-12,0 0-7,1-1 0,17 1 3,-18-18-4,0 18 12,1 17 3,-1 0 1,-17-17 0,35-1-7,-18 1-7,18 0-3,-17-18 3,17 17 3,0 1 4,-18 0 6,18-1-1,-18 19-13,18-19 3,0 1-2,-17 17 11,17 0 0,0 18 2,0 0 0,0-17-3,0 34 6,0-52-10,0 35-5,35-36 2,-17 19-5,-18-19 0,35 1 5,-17 17 0,52 36 7,36 34 2,35-52 0,-88-17-14,35 17 10,106 0 5,194 52 4,-53-34-9,53-18 1,-52 0 3,87-18-1,-70-35 0,-106 0 1,0 0 1,-124 0 2,36-53-13,0 35-2,-107 1 0,90-36-1,-54 35 5,106-52 7,-18 17 0,-70 0 1,0 18-2,-53-1 3,-18 19-2,18-19 1,53-69-2,0 52 4,-36 0-4,1 0 2,-18 18 7,-36 17-14,1 0-4,-18 1 8,18 17 2,-1-18 0,1 0 0,-18 1 6,0-1 276,0 0-290,18-17 16,-18 18-23</inkml:trace>
    </iact:actionData>
  </iact:action>
</iact:actions>
</file>

<file path=ppt/ink/inkAction9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20-04-27T04:12:38.71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6028">
    <iact:property name="dataType"/>
    <iact:actionData xml:id="d0">
      <inkml:trace xmlns:inkml="http://www.w3.org/2003/InkML" xml:id="stk0" contextRef="#ctx0" brushRef="#br0">1482 6914 0,'0'-17'47,"18"17"154,-1 0-175,-17 17-20,0 1 2,18-18 0,-18 18 3,0-1-7,0 19 22,18-1 8,-18-17-32,0-1 15,0 1 15,35-18 108,0 0-132,0 0 0,18 0 1,88-18 10,53 18-5,-17 0 4,34 0-1,-69 0 3,-37 0-9,-16 0-6,-36 0-3,52 0 10,-69 0-11,17 0 13,0-35 2,52 35-15,-69 0 4,34-18 6,1 18 6,-1 0-1,-52-17 1,35 17-1,17 0 1,19 0-1,16 0 2,1 0 2,-18 0-10,-35 0-1,36 0-8,-19 0 5,-17 0 2,35 0 3,18 0 6,18 0 11,-89 0-20,0 0-5,-17 0 0,17 0 6,-17 0 7,-1 0 1,1 0-1,35 0 228,-18 0-237,0 0-2,1 0 6,158 35 6,-53-17 0,88 17-1,53-18 2,-123 1-16,-18 17 3,-35-35 7,229 53 4,-35-35-3,53 17 4,-36-35 0,1 0-1,-89 0 1,-35 0 0,-17 0 2,-19 0-1,19 18-3,-19-18 0,89 17 1,36 36 2,193-35 3,-212 17-5,89-35-1,-141 0-2,105 18 4,-140-18-1,34 0 1,-52 0 0,0 0 0,-106 0-1,0 0-14,53 0-1,-71 0 12,71 0 5,35 0-14,0 0 9,-71 0-5,19 0 1,87 0 7,18 18 0,-159-18-13,89 0 13,-54 0 2,19 0-13,-19 0 5,-35 0-8,1 0 0,-1 0 9,36 0 7,-36 0-2,-18 0-1,1 0 208,0 0-215,-1 0 0,36 0 9,18-36-1,-1 19 2,-34-1 1,69-17 2,-69 35-8,-19 0 0,54-36-12,-53 36 8,-1-17 2,1 17-3,-18-18-3,35 1 11,0 17 0,1-36 1,-19 36 0,36-17-1,0-1 1,-18 0-1,1 1 3,-19 17-1,1-18 1,17 0-9,-17 18-5,-18-17-4,18 17 7,17-18-1,-17 18 8,52-17 2,-52-1 2,-1 18-3,1-18-2,0 18 3,-1 0 0,-17-17 0,18 17-1,-18-18 50</inkml:trace>
    </iact:actionData>
  </iact:action>
  <iact:action type="add" startTime="9393">
    <iact:property name="dataType"/>
    <iact:actionData xml:id="d1">
      <inkml:trace xmlns:inkml="http://www.w3.org/2003/InkML" xml:id="stk1" contextRef="#ctx0" brushRef="#br0">14694 6720 0,'17'0'91,"1"0"-76,-1 0 7,1 18-11,-18 0-4,0 17 10,35 36 1,-17-36-2,0 18 1,-18 0-1,17-18 1,-17-17 6,0-1 49</inkml:trace>
    </iact:actionData>
  </iact:action>
</iact:action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9350" y="692150"/>
            <a:ext cx="4559300" cy="3416300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2051" name="Rectangle 3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/>
        </p:spPr>
      </p:sp>
      <p:sp>
        <p:nvSpPr>
          <p:cNvPr id="1054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ChangeArrowheads="1"/>
          </p:cNvSpPr>
          <p:nvPr/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555" name="Rectangle 3"/>
          <p:cNvSpPr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 anchor="b"/>
          <a:lstStyle/>
          <a:p>
            <a:pPr algn="r"/>
            <a:r>
              <a:rPr lang="en-US" altLang="en-US" sz="1200"/>
              <a:t>10</a:t>
            </a:r>
          </a:p>
        </p:txBody>
      </p:sp>
      <p:sp>
        <p:nvSpPr>
          <p:cNvPr id="23556" name="Rectangle 4"/>
          <p:cNvSpPr>
            <a:spLocks noChangeArrowheads="1"/>
          </p:cNvSpPr>
          <p:nvPr/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557" name="Rectangle 5"/>
          <p:cNvSpPr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558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 cap="flat"/>
        </p:spPr>
      </p:sp>
      <p:sp>
        <p:nvSpPr>
          <p:cNvPr id="23559" name="Rectangle 7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en-GB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ChangeArrowheads="1"/>
          </p:cNvSpPr>
          <p:nvPr/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603" name="Rectangle 3"/>
          <p:cNvSpPr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 anchor="b"/>
          <a:lstStyle/>
          <a:p>
            <a:pPr algn="r"/>
            <a:r>
              <a:rPr lang="en-US" altLang="en-US" sz="1200"/>
              <a:t>11</a:t>
            </a:r>
          </a:p>
        </p:txBody>
      </p:sp>
      <p:sp>
        <p:nvSpPr>
          <p:cNvPr id="25604" name="Rectangle 4"/>
          <p:cNvSpPr>
            <a:spLocks noChangeArrowheads="1"/>
          </p:cNvSpPr>
          <p:nvPr/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605" name="Rectangle 5"/>
          <p:cNvSpPr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606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 cap="flat"/>
        </p:spPr>
      </p:sp>
      <p:sp>
        <p:nvSpPr>
          <p:cNvPr id="25607" name="Rectangle 7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en-GB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ChangeArrowheads="1"/>
          </p:cNvSpPr>
          <p:nvPr/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651" name="Rectangle 3"/>
          <p:cNvSpPr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 anchor="b"/>
          <a:lstStyle/>
          <a:p>
            <a:pPr algn="r"/>
            <a:r>
              <a:rPr lang="en-US" altLang="en-US" sz="1200"/>
              <a:t>12</a:t>
            </a:r>
          </a:p>
        </p:txBody>
      </p:sp>
      <p:sp>
        <p:nvSpPr>
          <p:cNvPr id="27652" name="Rectangle 4"/>
          <p:cNvSpPr>
            <a:spLocks noChangeArrowheads="1"/>
          </p:cNvSpPr>
          <p:nvPr/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653" name="Rectangle 5"/>
          <p:cNvSpPr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654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 cap="flat"/>
        </p:spPr>
      </p:sp>
      <p:sp>
        <p:nvSpPr>
          <p:cNvPr id="27655" name="Rectangle 7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en-GB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ChangeArrowheads="1"/>
          </p:cNvSpPr>
          <p:nvPr/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699" name="Rectangle 3"/>
          <p:cNvSpPr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 anchor="b"/>
          <a:lstStyle/>
          <a:p>
            <a:pPr algn="r"/>
            <a:r>
              <a:rPr lang="en-US" altLang="en-US" sz="1200"/>
              <a:t>13</a:t>
            </a:r>
          </a:p>
        </p:txBody>
      </p:sp>
      <p:sp>
        <p:nvSpPr>
          <p:cNvPr id="29700" name="Rectangle 4"/>
          <p:cNvSpPr>
            <a:spLocks noChangeArrowheads="1"/>
          </p:cNvSpPr>
          <p:nvPr/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701" name="Rectangle 5"/>
          <p:cNvSpPr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702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 cap="flat"/>
        </p:spPr>
      </p:sp>
      <p:sp>
        <p:nvSpPr>
          <p:cNvPr id="29703" name="Rectangle 7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en-GB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ChangeArrowheads="1"/>
          </p:cNvSpPr>
          <p:nvPr/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747" name="Rectangle 3"/>
          <p:cNvSpPr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 anchor="b"/>
          <a:lstStyle/>
          <a:p>
            <a:pPr algn="r"/>
            <a:r>
              <a:rPr lang="en-US" altLang="en-US" sz="1200"/>
              <a:t>14</a:t>
            </a:r>
          </a:p>
        </p:txBody>
      </p:sp>
      <p:sp>
        <p:nvSpPr>
          <p:cNvPr id="31748" name="Rectangle 4"/>
          <p:cNvSpPr>
            <a:spLocks noChangeArrowheads="1"/>
          </p:cNvSpPr>
          <p:nvPr/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749" name="Rectangle 5"/>
          <p:cNvSpPr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750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 cap="flat"/>
        </p:spPr>
      </p:sp>
      <p:sp>
        <p:nvSpPr>
          <p:cNvPr id="31751" name="Rectangle 7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en-GB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ChangeArrowheads="1"/>
          </p:cNvSpPr>
          <p:nvPr/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795" name="Rectangle 3"/>
          <p:cNvSpPr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 anchor="b"/>
          <a:lstStyle/>
          <a:p>
            <a:pPr algn="r"/>
            <a:r>
              <a:rPr lang="en-US" altLang="en-US" sz="1200"/>
              <a:t>15</a:t>
            </a:r>
          </a:p>
        </p:txBody>
      </p:sp>
      <p:sp>
        <p:nvSpPr>
          <p:cNvPr id="33796" name="Rectangle 4"/>
          <p:cNvSpPr>
            <a:spLocks noChangeArrowheads="1"/>
          </p:cNvSpPr>
          <p:nvPr/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797" name="Rectangle 5"/>
          <p:cNvSpPr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798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 cap="flat"/>
        </p:spPr>
      </p:sp>
      <p:sp>
        <p:nvSpPr>
          <p:cNvPr id="33799" name="Rectangle 7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en-GB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ChangeArrowheads="1"/>
          </p:cNvSpPr>
          <p:nvPr/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43" name="Rectangle 3"/>
          <p:cNvSpPr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 anchor="b"/>
          <a:lstStyle/>
          <a:p>
            <a:pPr algn="r"/>
            <a:r>
              <a:rPr lang="en-US" altLang="en-US" sz="1200"/>
              <a:t>16</a:t>
            </a:r>
          </a:p>
        </p:txBody>
      </p:sp>
      <p:sp>
        <p:nvSpPr>
          <p:cNvPr id="35844" name="Rectangle 4"/>
          <p:cNvSpPr>
            <a:spLocks noChangeArrowheads="1"/>
          </p:cNvSpPr>
          <p:nvPr/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45" name="Rectangle 5"/>
          <p:cNvSpPr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46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 cap="flat"/>
        </p:spPr>
      </p:sp>
      <p:sp>
        <p:nvSpPr>
          <p:cNvPr id="35847" name="Rectangle 7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en-GB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ChangeArrowheads="1"/>
          </p:cNvSpPr>
          <p:nvPr/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891" name="Rectangle 3"/>
          <p:cNvSpPr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 anchor="b"/>
          <a:lstStyle/>
          <a:p>
            <a:pPr algn="r"/>
            <a:r>
              <a:rPr lang="en-US" altLang="en-US" sz="1200"/>
              <a:t>17</a:t>
            </a:r>
          </a:p>
        </p:txBody>
      </p:sp>
      <p:sp>
        <p:nvSpPr>
          <p:cNvPr id="37892" name="Rectangle 4"/>
          <p:cNvSpPr>
            <a:spLocks noChangeArrowheads="1"/>
          </p:cNvSpPr>
          <p:nvPr/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893" name="Rectangle 5"/>
          <p:cNvSpPr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894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 cap="flat"/>
        </p:spPr>
      </p:sp>
      <p:sp>
        <p:nvSpPr>
          <p:cNvPr id="37895" name="Rectangle 7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en-GB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ChangeArrowheads="1"/>
          </p:cNvSpPr>
          <p:nvPr/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39" name="Rectangle 3"/>
          <p:cNvSpPr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 anchor="b"/>
          <a:lstStyle/>
          <a:p>
            <a:pPr algn="r"/>
            <a:r>
              <a:rPr lang="en-US" altLang="en-US" sz="1200"/>
              <a:t>18</a:t>
            </a:r>
          </a:p>
        </p:txBody>
      </p:sp>
      <p:sp>
        <p:nvSpPr>
          <p:cNvPr id="39940" name="Rectangle 4"/>
          <p:cNvSpPr>
            <a:spLocks noChangeArrowheads="1"/>
          </p:cNvSpPr>
          <p:nvPr/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41" name="Rectangle 5"/>
          <p:cNvSpPr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42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 cap="flat"/>
        </p:spPr>
      </p:sp>
      <p:sp>
        <p:nvSpPr>
          <p:cNvPr id="39943" name="Rectangle 7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en-GB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ChangeArrowheads="1"/>
          </p:cNvSpPr>
          <p:nvPr/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1987" name="Rectangle 3"/>
          <p:cNvSpPr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 anchor="b"/>
          <a:lstStyle/>
          <a:p>
            <a:pPr algn="r"/>
            <a:r>
              <a:rPr lang="en-US" altLang="en-US" sz="1200"/>
              <a:t>19</a:t>
            </a:r>
          </a:p>
        </p:txBody>
      </p:sp>
      <p:sp>
        <p:nvSpPr>
          <p:cNvPr id="41988" name="Rectangle 4"/>
          <p:cNvSpPr>
            <a:spLocks noChangeArrowheads="1"/>
          </p:cNvSpPr>
          <p:nvPr/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1989" name="Rectangle 5"/>
          <p:cNvSpPr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1990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 cap="flat"/>
        </p:spPr>
      </p:sp>
      <p:sp>
        <p:nvSpPr>
          <p:cNvPr id="41991" name="Rectangle 7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en-GB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ChangeArrowheads="1"/>
          </p:cNvSpPr>
          <p:nvPr/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171" name="Rectangle 3"/>
          <p:cNvSpPr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 anchor="b"/>
          <a:lstStyle/>
          <a:p>
            <a:pPr algn="r"/>
            <a:r>
              <a:rPr lang="en-US" altLang="en-US" sz="1200"/>
              <a:t>2</a:t>
            </a:r>
          </a:p>
        </p:txBody>
      </p:sp>
      <p:sp>
        <p:nvSpPr>
          <p:cNvPr id="7172" name="Rectangle 4"/>
          <p:cNvSpPr>
            <a:spLocks noChangeArrowheads="1"/>
          </p:cNvSpPr>
          <p:nvPr/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173" name="Rectangle 5"/>
          <p:cNvSpPr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174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 cap="flat"/>
        </p:spPr>
      </p:sp>
      <p:sp>
        <p:nvSpPr>
          <p:cNvPr id="7175" name="Rectangle 7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en-GB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ChangeArrowheads="1"/>
          </p:cNvSpPr>
          <p:nvPr/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4035" name="Rectangle 3"/>
          <p:cNvSpPr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 anchor="b"/>
          <a:lstStyle/>
          <a:p>
            <a:pPr algn="r"/>
            <a:r>
              <a:rPr lang="en-US" altLang="en-US" sz="1200"/>
              <a:t>20</a:t>
            </a:r>
          </a:p>
        </p:txBody>
      </p:sp>
      <p:sp>
        <p:nvSpPr>
          <p:cNvPr id="44036" name="Rectangle 4"/>
          <p:cNvSpPr>
            <a:spLocks noChangeArrowheads="1"/>
          </p:cNvSpPr>
          <p:nvPr/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4037" name="Rectangle 5"/>
          <p:cNvSpPr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4038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 cap="flat"/>
        </p:spPr>
      </p:sp>
      <p:sp>
        <p:nvSpPr>
          <p:cNvPr id="44039" name="Rectangle 7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en-GB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ChangeArrowheads="1"/>
          </p:cNvSpPr>
          <p:nvPr/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083" name="Rectangle 3"/>
          <p:cNvSpPr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 anchor="b"/>
          <a:lstStyle/>
          <a:p>
            <a:pPr algn="r"/>
            <a:r>
              <a:rPr lang="en-US" altLang="en-US" sz="1200"/>
              <a:t>21</a:t>
            </a:r>
          </a:p>
        </p:txBody>
      </p:sp>
      <p:sp>
        <p:nvSpPr>
          <p:cNvPr id="46084" name="Rectangle 4"/>
          <p:cNvSpPr>
            <a:spLocks noChangeArrowheads="1"/>
          </p:cNvSpPr>
          <p:nvPr/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085" name="Rectangle 5"/>
          <p:cNvSpPr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086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 cap="flat"/>
        </p:spPr>
      </p:sp>
      <p:sp>
        <p:nvSpPr>
          <p:cNvPr id="46087" name="Rectangle 7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en-GB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ChangeArrowheads="1"/>
          </p:cNvSpPr>
          <p:nvPr/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219" name="Rectangle 3"/>
          <p:cNvSpPr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 anchor="b"/>
          <a:lstStyle/>
          <a:p>
            <a:pPr algn="r"/>
            <a:r>
              <a:rPr lang="en-US" altLang="en-US" sz="1200"/>
              <a:t>3</a:t>
            </a:r>
          </a:p>
        </p:txBody>
      </p:sp>
      <p:sp>
        <p:nvSpPr>
          <p:cNvPr id="9220" name="Rectangle 4"/>
          <p:cNvSpPr>
            <a:spLocks noChangeArrowheads="1"/>
          </p:cNvSpPr>
          <p:nvPr/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221" name="Rectangle 5"/>
          <p:cNvSpPr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222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 cap="flat"/>
        </p:spPr>
      </p:sp>
      <p:sp>
        <p:nvSpPr>
          <p:cNvPr id="9223" name="Rectangle 7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en-GB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ChangeArrowheads="1"/>
          </p:cNvSpPr>
          <p:nvPr/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67" name="Rectangle 3"/>
          <p:cNvSpPr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 anchor="b"/>
          <a:lstStyle/>
          <a:p>
            <a:pPr algn="r"/>
            <a:r>
              <a:rPr lang="en-US" altLang="en-US" sz="1200"/>
              <a:t>4</a:t>
            </a:r>
          </a:p>
        </p:txBody>
      </p:sp>
      <p:sp>
        <p:nvSpPr>
          <p:cNvPr id="11268" name="Rectangle 4"/>
          <p:cNvSpPr>
            <a:spLocks noChangeArrowheads="1"/>
          </p:cNvSpPr>
          <p:nvPr/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69" name="Rectangle 5"/>
          <p:cNvSpPr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70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 cap="flat"/>
        </p:spPr>
      </p:sp>
      <p:sp>
        <p:nvSpPr>
          <p:cNvPr id="11271" name="Rectangle 7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en-GB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ChangeArrowheads="1"/>
          </p:cNvSpPr>
          <p:nvPr/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315" name="Rectangle 3"/>
          <p:cNvSpPr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 anchor="b"/>
          <a:lstStyle/>
          <a:p>
            <a:pPr algn="r"/>
            <a:r>
              <a:rPr lang="en-US" altLang="en-US" sz="1200"/>
              <a:t>5</a:t>
            </a:r>
          </a:p>
        </p:txBody>
      </p:sp>
      <p:sp>
        <p:nvSpPr>
          <p:cNvPr id="13316" name="Rectangle 4"/>
          <p:cNvSpPr>
            <a:spLocks noChangeArrowheads="1"/>
          </p:cNvSpPr>
          <p:nvPr/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317" name="Rectangle 5"/>
          <p:cNvSpPr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318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 cap="flat"/>
        </p:spPr>
      </p:sp>
      <p:sp>
        <p:nvSpPr>
          <p:cNvPr id="13319" name="Rectangle 7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en-GB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ChangeArrowheads="1"/>
          </p:cNvSpPr>
          <p:nvPr/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363" name="Rectangle 3"/>
          <p:cNvSpPr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 anchor="b"/>
          <a:lstStyle/>
          <a:p>
            <a:pPr algn="r"/>
            <a:r>
              <a:rPr lang="en-US" altLang="en-US" sz="1200"/>
              <a:t>6</a:t>
            </a:r>
          </a:p>
        </p:txBody>
      </p:sp>
      <p:sp>
        <p:nvSpPr>
          <p:cNvPr id="15364" name="Rectangle 4"/>
          <p:cNvSpPr>
            <a:spLocks noChangeArrowheads="1"/>
          </p:cNvSpPr>
          <p:nvPr/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365" name="Rectangle 5"/>
          <p:cNvSpPr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366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 cap="flat"/>
        </p:spPr>
      </p:sp>
      <p:sp>
        <p:nvSpPr>
          <p:cNvPr id="15367" name="Rectangle 7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en-GB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ChangeArrowheads="1"/>
          </p:cNvSpPr>
          <p:nvPr/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411" name="Rectangle 3"/>
          <p:cNvSpPr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 anchor="b"/>
          <a:lstStyle/>
          <a:p>
            <a:pPr algn="r"/>
            <a:r>
              <a:rPr lang="en-US" altLang="en-US" sz="1200"/>
              <a:t>7</a:t>
            </a:r>
          </a:p>
        </p:txBody>
      </p:sp>
      <p:sp>
        <p:nvSpPr>
          <p:cNvPr id="17412" name="Rectangle 4"/>
          <p:cNvSpPr>
            <a:spLocks noChangeArrowheads="1"/>
          </p:cNvSpPr>
          <p:nvPr/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413" name="Rectangle 5"/>
          <p:cNvSpPr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414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 cap="flat"/>
        </p:spPr>
      </p:sp>
      <p:sp>
        <p:nvSpPr>
          <p:cNvPr id="17415" name="Rectangle 7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en-GB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ChangeArrowheads="1"/>
          </p:cNvSpPr>
          <p:nvPr/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459" name="Rectangle 3"/>
          <p:cNvSpPr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 anchor="b"/>
          <a:lstStyle/>
          <a:p>
            <a:pPr algn="r"/>
            <a:r>
              <a:rPr lang="en-US" altLang="en-US" sz="1200"/>
              <a:t>8</a:t>
            </a:r>
          </a:p>
        </p:txBody>
      </p:sp>
      <p:sp>
        <p:nvSpPr>
          <p:cNvPr id="19460" name="Rectangle 4"/>
          <p:cNvSpPr>
            <a:spLocks noChangeArrowheads="1"/>
          </p:cNvSpPr>
          <p:nvPr/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461" name="Rectangle 5"/>
          <p:cNvSpPr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462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 cap="flat"/>
        </p:spPr>
      </p:sp>
      <p:sp>
        <p:nvSpPr>
          <p:cNvPr id="19463" name="Rectangle 7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en-GB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ChangeArrowheads="1"/>
          </p:cNvSpPr>
          <p:nvPr/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507" name="Rectangle 3"/>
          <p:cNvSpPr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 anchor="b"/>
          <a:lstStyle/>
          <a:p>
            <a:pPr algn="r"/>
            <a:r>
              <a:rPr lang="en-US" altLang="en-US" sz="1200"/>
              <a:t>9</a:t>
            </a:r>
          </a:p>
        </p:txBody>
      </p:sp>
      <p:sp>
        <p:nvSpPr>
          <p:cNvPr id="21508" name="Rectangle 4"/>
          <p:cNvSpPr>
            <a:spLocks noChangeArrowheads="1"/>
          </p:cNvSpPr>
          <p:nvPr/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509" name="Rectangle 5"/>
          <p:cNvSpPr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510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 cap="flat"/>
        </p:spPr>
      </p:sp>
      <p:sp>
        <p:nvSpPr>
          <p:cNvPr id="21511" name="Rectangle 7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en-GB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6" title="Page Number Shape"/>
          <p:cNvSpPr/>
          <p:nvPr/>
        </p:nvSpPr>
        <p:spPr bwMode="auto">
          <a:xfrm>
            <a:off x="8736012" y="118920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6685" y="1143294"/>
            <a:ext cx="5275772" cy="4268965"/>
          </a:xfrm>
        </p:spPr>
        <p:txBody>
          <a:bodyPr anchor="t">
            <a:normAutofit/>
          </a:bodyPr>
          <a:lstStyle>
            <a:lvl1pPr algn="l">
              <a:lnSpc>
                <a:spcPct val="85000"/>
              </a:lnSpc>
              <a:defRPr sz="58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6685" y="5537926"/>
            <a:ext cx="5275772" cy="706355"/>
          </a:xfrm>
        </p:spPr>
        <p:txBody>
          <a:bodyPr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sz="1800" b="0" i="1" baseline="0">
                <a:solidFill>
                  <a:schemeClr val="tx2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16685" y="6314441"/>
            <a:ext cx="1197467" cy="365125"/>
          </a:xfrm>
        </p:spPr>
        <p:txBody>
          <a:bodyPr/>
          <a:lstStyle>
            <a:lvl1pPr algn="l">
              <a:defRPr sz="900">
                <a:solidFill>
                  <a:schemeClr val="tx2"/>
                </a:solidFill>
              </a:defRPr>
            </a:lvl1pPr>
          </a:lstStyle>
          <a:p>
            <a:endParaRPr lang="en-GB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50444" y="6314441"/>
            <a:ext cx="3842012" cy="365125"/>
          </a:xfrm>
        </p:spPr>
        <p:txBody>
          <a:bodyPr/>
          <a:lstStyle>
            <a:lvl1pPr algn="l">
              <a:defRPr b="0">
                <a:solidFill>
                  <a:schemeClr val="tx2"/>
                </a:solidFill>
              </a:defRPr>
            </a:lvl1pPr>
          </a:lstStyle>
          <a:p>
            <a:endParaRPr lang="en-GB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6012" y="1416217"/>
            <a:ext cx="407987" cy="365125"/>
          </a:xfrm>
        </p:spPr>
        <p:txBody>
          <a:bodyPr/>
          <a:lstStyle>
            <a:lvl1pPr algn="r">
              <a:defRPr>
                <a:solidFill>
                  <a:schemeClr val="accent1"/>
                </a:solidFill>
              </a:defRPr>
            </a:lvl1pPr>
          </a:lstStyle>
          <a:p>
            <a:fld id="{2C21ED0B-5D6F-4E0D-B959-1D4BBF546B1A}" type="slidenum">
              <a:rPr lang="en-GB" altLang="en-US" smtClean="0"/>
              <a:pPr/>
              <a:t>‹#›</a:t>
            </a:fld>
            <a:endParaRPr lang="en-GB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580391" y="1257300"/>
            <a:ext cx="0" cy="5600700"/>
          </a:xfrm>
          <a:prstGeom prst="line">
            <a:avLst/>
          </a:prstGeom>
          <a:ln w="254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580391" y="1257300"/>
            <a:ext cx="0" cy="560070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05981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792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86200" y="640080"/>
            <a:ext cx="4686299" cy="5584142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D02AE-B9A4-47BD-AF8E-97E16144138B}" type="datetimeFigureOut">
              <a:rPr lang="en-US" smtClean="0"/>
              <a:t>4/25/2021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76460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Page Number Shape"/>
          <p:cNvSpPr/>
          <p:nvPr/>
        </p:nvSpPr>
        <p:spPr bwMode="auto">
          <a:xfrm>
            <a:off x="8736012" y="5380580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993074" y="642931"/>
            <a:ext cx="1835003" cy="467810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642933"/>
            <a:ext cx="5303009" cy="467810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902140" y="5927132"/>
            <a:ext cx="2861142" cy="365125"/>
          </a:xfrm>
        </p:spPr>
        <p:txBody>
          <a:bodyPr/>
          <a:lstStyle/>
          <a:p>
            <a:fld id="{CF0FD78B-DB02-4362-BCDC-98A55456977C}" type="datetimeFigureOut">
              <a:rPr lang="en-US" smtClean="0"/>
              <a:t>4/25/2021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902140" y="6315950"/>
            <a:ext cx="286114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6012" y="5607593"/>
            <a:ext cx="407987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3" name="Straight Connector 12"/>
          <p:cNvCxnSpPr/>
          <p:nvPr/>
        </p:nvCxnSpPr>
        <p:spPr>
          <a:xfrm>
            <a:off x="1" y="6199730"/>
            <a:ext cx="7695008" cy="0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" y="6199730"/>
            <a:ext cx="7695008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14898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0" pos="4842">
          <p15:clr>
            <a:srgbClr val="FBAE40"/>
          </p15:clr>
        </p15:guide>
        <p15:guide id="1" pos="6456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16976-5D93-46E4-A98A-FAD63E4D0EA8}" type="datetimeFigureOut">
              <a:rPr lang="en-US" smtClean="0"/>
              <a:t>4/25/2021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11357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 title="Page Number Shape"/>
          <p:cNvSpPr/>
          <p:nvPr/>
        </p:nvSpPr>
        <p:spPr bwMode="auto">
          <a:xfrm>
            <a:off x="8736012" y="1393748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60755" y="2571723"/>
            <a:ext cx="6222491" cy="3286153"/>
          </a:xfrm>
        </p:spPr>
        <p:txBody>
          <a:bodyPr anchor="t">
            <a:normAutofit/>
          </a:bodyPr>
          <a:lstStyle>
            <a:lvl1pPr>
              <a:lnSpc>
                <a:spcPct val="85000"/>
              </a:lnSpc>
              <a:defRPr sz="5800" cap="all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60755" y="1393748"/>
            <a:ext cx="6301072" cy="819150"/>
          </a:xfrm>
        </p:spPr>
        <p:txBody>
          <a:bodyPr anchor="ctr">
            <a:normAutofit/>
          </a:bodyPr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1800" b="0" i="1" baseline="0">
                <a:solidFill>
                  <a:schemeClr val="accent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57216" y="6314440"/>
            <a:ext cx="1197467" cy="365125"/>
          </a:xfrm>
        </p:spPr>
        <p:txBody>
          <a:bodyPr/>
          <a:lstStyle>
            <a:lvl1pPr>
              <a:defRPr sz="900">
                <a:solidFill>
                  <a:schemeClr val="accent1"/>
                </a:solidFill>
              </a:defRPr>
            </a:lvl1pPr>
          </a:lstStyle>
          <a:p>
            <a:fld id="{0F39F4F5-F4D2-4D2A-AB60-88D37ADCB869}" type="datetimeFigureOut">
              <a:rPr lang="en-US" smtClean="0"/>
              <a:t>4/25/2021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60755" y="6314441"/>
            <a:ext cx="4860170" cy="365125"/>
          </a:xfrm>
        </p:spPr>
        <p:txBody>
          <a:bodyPr/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6012" y="1620761"/>
            <a:ext cx="407987" cy="36512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 flipH="1">
            <a:off x="1" y="6178167"/>
            <a:ext cx="7683245" cy="0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>
            <a:off x="1" y="6178167"/>
            <a:ext cx="7683245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12217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0" pos="4842">
          <p15:clr>
            <a:srgbClr val="FBAE40"/>
          </p15:clr>
        </p15:guide>
        <p15:guide id="1" pos="6456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86200" y="540628"/>
            <a:ext cx="4686300" cy="248894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86200" y="3712467"/>
            <a:ext cx="4686300" cy="248222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F1133-3259-4C45-BABA-5B62D9C6F78D}" type="datetimeFigureOut">
              <a:rPr lang="en-US" smtClean="0"/>
              <a:t>4/25/2021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66066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500" y="557784"/>
            <a:ext cx="2873502" cy="495604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558065"/>
            <a:ext cx="4690872" cy="913212"/>
          </a:xfrm>
        </p:spPr>
        <p:txBody>
          <a:bodyPr anchor="b">
            <a:normAutofit/>
          </a:bodyPr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2400" b="0" i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86200" y="1526122"/>
            <a:ext cx="4690872" cy="175153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6200" y="3700828"/>
            <a:ext cx="4690872" cy="913759"/>
          </a:xfrm>
        </p:spPr>
        <p:txBody>
          <a:bodyPr anchor="b">
            <a:normAutofit/>
          </a:bodyPr>
          <a:lstStyle>
            <a:lvl1pPr marL="0" indent="0">
              <a:buNone/>
              <a:defRPr sz="2400" b="0" i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86200" y="4669432"/>
            <a:ext cx="4690872" cy="17521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F1133-3259-4C45-BABA-5B62D9C6F78D}" type="datetimeFigureOut">
              <a:rPr lang="en-US" smtClean="0"/>
              <a:t>4/25/2021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72341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FB7AA-4A53-424F-AD41-70827B6504BA}" type="datetimeFigureOut">
              <a:rPr lang="en-US" smtClean="0"/>
              <a:t>4/25/2021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87465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84882-FB12-4BC8-9960-9AD8104D7FAE}" type="datetimeFigureOut">
              <a:rPr lang="en-US" smtClean="0"/>
              <a:t>4/25/2021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39144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500" y="555479"/>
            <a:ext cx="2879082" cy="1921022"/>
          </a:xfrm>
        </p:spPr>
        <p:txBody>
          <a:bodyPr anchor="t">
            <a:noAutofit/>
          </a:bodyPr>
          <a:lstStyle>
            <a:lvl1pPr>
              <a:lnSpc>
                <a:spcPct val="93000"/>
              </a:lnSpc>
              <a:defRPr sz="3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6200" y="564147"/>
            <a:ext cx="4686300" cy="5622644"/>
          </a:xfrm>
        </p:spPr>
        <p:txBody>
          <a:bodyPr/>
          <a:lstStyle>
            <a:lvl1pPr>
              <a:lnSpc>
                <a:spcPct val="112000"/>
              </a:lnSpc>
              <a:defRPr sz="2000"/>
            </a:lvl1pPr>
            <a:lvl2pPr>
              <a:lnSpc>
                <a:spcPct val="112000"/>
              </a:lnSpc>
              <a:defRPr sz="1800"/>
            </a:lvl2pPr>
            <a:lvl3pPr>
              <a:lnSpc>
                <a:spcPct val="112000"/>
              </a:lnSpc>
              <a:defRPr sz="1600"/>
            </a:lvl3pPr>
            <a:lvl4pPr>
              <a:lnSpc>
                <a:spcPct val="112000"/>
              </a:lnSpc>
              <a:defRPr sz="1400"/>
            </a:lvl4pPr>
            <a:lvl5pPr>
              <a:lnSpc>
                <a:spcPct val="112000"/>
              </a:lnSpc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1500" y="2621513"/>
            <a:ext cx="2879082" cy="3239537"/>
          </a:xfrm>
        </p:spPr>
        <p:txBody>
          <a:bodyPr>
            <a:normAutofit/>
          </a:bodyPr>
          <a:lstStyle>
            <a:lvl1pPr marL="0" indent="0" algn="r">
              <a:lnSpc>
                <a:spcPct val="125000"/>
              </a:lnSpc>
              <a:spcBef>
                <a:spcPts val="1200"/>
              </a:spcBef>
              <a:buNone/>
              <a:defRPr sz="14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1BD23-6E54-4D9D-AD88-A2813C73CC25}" type="datetimeFigureOut">
              <a:rPr lang="en-US" smtClean="0"/>
              <a:t>4/25/2021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7891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501" y="557262"/>
            <a:ext cx="2882528" cy="1919239"/>
          </a:xfrm>
        </p:spPr>
        <p:txBody>
          <a:bodyPr anchor="t">
            <a:noAutofit/>
          </a:bodyPr>
          <a:lstStyle>
            <a:lvl1pPr>
              <a:lnSpc>
                <a:spcPct val="93000"/>
              </a:lnSpc>
              <a:defRPr sz="30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943350" y="1"/>
            <a:ext cx="4629150" cy="685799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1501" y="2621512"/>
            <a:ext cx="2882528" cy="3236976"/>
          </a:xfrm>
        </p:spPr>
        <p:txBody>
          <a:bodyPr>
            <a:normAutofit/>
          </a:bodyPr>
          <a:lstStyle>
            <a:lvl1pPr marL="0" indent="0" algn="r">
              <a:lnSpc>
                <a:spcPct val="125000"/>
              </a:lnSpc>
              <a:spcBef>
                <a:spcPts val="1200"/>
              </a:spcBef>
              <a:buNone/>
              <a:defRPr sz="14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F1133-3259-4C45-BABA-5B62D9C6F78D}" type="datetimeFigureOut">
              <a:rPr lang="en-US" smtClean="0"/>
              <a:t>4/25/2021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27566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 title="Page Number Shape"/>
          <p:cNvSpPr/>
          <p:nvPr/>
        </p:nvSpPr>
        <p:spPr bwMode="auto">
          <a:xfrm>
            <a:off x="8736012" y="5380580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71500" y="559678"/>
            <a:ext cx="2875430" cy="49524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569066"/>
            <a:ext cx="4686299" cy="56551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71501" y="5930061"/>
            <a:ext cx="2861142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750" b="0" i="1" baseline="0">
                <a:solidFill>
                  <a:schemeClr val="accent1"/>
                </a:solidFill>
                <a:latin typeface="+mj-lt"/>
              </a:defRPr>
            </a:lvl1pPr>
          </a:lstStyle>
          <a:p>
            <a:fld id="{51CF1133-3259-4C45-BABA-5B62D9C6F78D}" type="datetimeFigureOut">
              <a:rPr lang="en-US" smtClean="0"/>
              <a:t>4/25/2021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71501" y="6314441"/>
            <a:ext cx="2861142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100" b="1" i="1" baseline="0">
                <a:solidFill>
                  <a:schemeClr val="accent1"/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6012" y="5607593"/>
            <a:ext cx="4079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0" i="1" baseline="0">
                <a:solidFill>
                  <a:schemeClr val="bg2"/>
                </a:solidFill>
                <a:latin typeface="+mj-lt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99730"/>
            <a:ext cx="3371850" cy="0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0" y="6199730"/>
            <a:ext cx="3371850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63469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9" r:id="rId1"/>
    <p:sldLayoutId id="2147483840" r:id="rId2"/>
    <p:sldLayoutId id="2147483841" r:id="rId3"/>
    <p:sldLayoutId id="2147483842" r:id="rId4"/>
    <p:sldLayoutId id="2147483843" r:id="rId5"/>
    <p:sldLayoutId id="2147483844" r:id="rId6"/>
    <p:sldLayoutId id="2147483845" r:id="rId7"/>
    <p:sldLayoutId id="2147483846" r:id="rId8"/>
    <p:sldLayoutId id="2147483847" r:id="rId9"/>
    <p:sldLayoutId id="2147483848" r:id="rId10"/>
    <p:sldLayoutId id="2147483849" r:id="rId11"/>
  </p:sldLayoutIdLst>
  <p:txStyles>
    <p:titleStyle>
      <a:lvl1pPr algn="r" defTabSz="685800" rtl="0" eaLnBrk="1" latinLnBrk="0" hangingPunct="1">
        <a:lnSpc>
          <a:spcPct val="90000"/>
        </a:lnSpc>
        <a:spcBef>
          <a:spcPct val="0"/>
        </a:spcBef>
        <a:buNone/>
        <a:defRPr sz="3800" b="0" i="1" kern="120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83464" indent="-283464" algn="l" defTabSz="685800" rtl="0" eaLnBrk="1" latinLnBrk="0" hangingPunct="1">
        <a:lnSpc>
          <a:spcPct val="112000"/>
        </a:lnSpc>
        <a:spcBef>
          <a:spcPts val="900"/>
        </a:spcBef>
        <a:buFont typeface="Arial" panose="020B0604020202020204" pitchFamily="34" charset="0"/>
        <a:buChar char="•"/>
        <a:defRPr sz="20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685800" indent="-283464" algn="l" defTabSz="685800" rtl="0" eaLnBrk="1" latinLnBrk="0" hangingPunct="1">
        <a:lnSpc>
          <a:spcPct val="112000"/>
        </a:lnSpc>
        <a:spcBef>
          <a:spcPts val="900"/>
        </a:spcBef>
        <a:buFont typeface="Corbel" panose="020B0503020204020204" pitchFamily="34" charset="0"/>
        <a:buChar char="–"/>
        <a:defRPr sz="18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143000" indent="-283464" algn="l" defTabSz="685800" rtl="0" eaLnBrk="1" latinLnBrk="0" hangingPunct="1">
        <a:lnSpc>
          <a:spcPct val="112000"/>
        </a:lnSpc>
        <a:spcBef>
          <a:spcPts val="900"/>
        </a:spcBef>
        <a:buFont typeface="Arial" panose="020B0604020202020204" pitchFamily="34" charset="0"/>
        <a:buChar char="•"/>
        <a:defRPr sz="16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600200" indent="-283464" algn="l" defTabSz="685800" rtl="0" eaLnBrk="1" latinLnBrk="0" hangingPunct="1">
        <a:lnSpc>
          <a:spcPct val="112000"/>
        </a:lnSpc>
        <a:spcBef>
          <a:spcPts val="900"/>
        </a:spcBef>
        <a:buFont typeface="Corbel" panose="020B0503020204020204" pitchFamily="34" charset="0"/>
        <a:buChar char="–"/>
        <a:defRPr sz="14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2057400" indent="-283464" algn="l" defTabSz="685800" rtl="0" eaLnBrk="1" latinLnBrk="0" hangingPunct="1">
        <a:lnSpc>
          <a:spcPct val="112000"/>
        </a:lnSpc>
        <a:spcBef>
          <a:spcPts val="900"/>
        </a:spcBef>
        <a:buFont typeface="Arial" panose="020B0604020202020204" pitchFamily="34" charset="0"/>
        <a:buChar char="•"/>
        <a:defRPr sz="1400" i="1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600" indent="-283464" algn="l" defTabSz="685800" rtl="0" eaLnBrk="1" latinLnBrk="0" hangingPunct="1">
        <a:lnSpc>
          <a:spcPct val="112000"/>
        </a:lnSpc>
        <a:spcBef>
          <a:spcPts val="975"/>
        </a:spcBef>
        <a:buFont typeface="Corbel" panose="020B0503020204020204" pitchFamily="34" charset="0"/>
        <a:buChar char="–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2971800" indent="-283464" algn="l" defTabSz="685800" rtl="0" eaLnBrk="1" latinLnBrk="0" hangingPunct="1">
        <a:lnSpc>
          <a:spcPct val="112000"/>
        </a:lnSpc>
        <a:spcBef>
          <a:spcPts val="975"/>
        </a:spcBef>
        <a:buFont typeface="Arial" panose="020B0604020202020204" pitchFamily="34" charset="0"/>
        <a:buChar char="•"/>
        <a:defRPr sz="14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3429000" indent="-283464" algn="l" defTabSz="685800" rtl="0" eaLnBrk="1" latinLnBrk="0" hangingPunct="1">
        <a:lnSpc>
          <a:spcPct val="112000"/>
        </a:lnSpc>
        <a:spcBef>
          <a:spcPts val="975"/>
        </a:spcBef>
        <a:buFont typeface="Corbel" panose="020B0503020204020204" pitchFamily="34" charset="0"/>
        <a:buChar char="–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3886200" indent="-212598" algn="l" defTabSz="685800" rtl="0" eaLnBrk="1" latinLnBrk="0" hangingPunct="1">
        <a:lnSpc>
          <a:spcPct val="112000"/>
        </a:lnSpc>
        <a:spcBef>
          <a:spcPts val="975"/>
        </a:spcBef>
        <a:buFont typeface="Arial" panose="020B0604020202020204" pitchFamily="34" charset="0"/>
        <a:buChar char="•"/>
        <a:defRPr sz="1050" i="1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0" pos="2124">
          <p15:clr>
            <a:srgbClr val="F26B43"/>
          </p15:clr>
        </p15:guide>
        <p15:guide id="1" pos="2832">
          <p15:clr>
            <a:srgbClr val="F26B43"/>
          </p15:clr>
        </p15:guide>
        <p15:guide id="2" pos="480">
          <p15:clr>
            <a:srgbClr val="F26B43"/>
          </p15:clr>
        </p15:guide>
        <p15:guide id="3" pos="7200">
          <p15:clr>
            <a:srgbClr val="F26B43"/>
          </p15:clr>
        </p15:guide>
        <p15:guide id="4" pos="3264">
          <p15:clr>
            <a:srgbClr val="F26B43"/>
          </p15:clr>
        </p15:guide>
        <p15:guide id="5" pos="360">
          <p15:clr>
            <a:srgbClr val="F26B43"/>
          </p15:clr>
        </p15:guide>
        <p15:guide id="6" orient="horz" pos="432">
          <p15:clr>
            <a:srgbClr val="F26B43"/>
          </p15:clr>
        </p15:guide>
        <p15:guide id="7" pos="5400">
          <p15:clr>
            <a:srgbClr val="F26B43"/>
          </p15:clr>
        </p15:guide>
        <p15:guide id="8" pos="244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11.png"/><Relationship Id="rId5" Type="http://schemas.microsoft.com/office/2011/relationships/inkAction" Target="../ink/inkAction9.xml"/><Relationship Id="rId4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12.png"/><Relationship Id="rId5" Type="http://schemas.microsoft.com/office/2011/relationships/inkAction" Target="../ink/inkAction10.xml"/><Relationship Id="rId4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13.png"/><Relationship Id="rId5" Type="http://schemas.microsoft.com/office/2011/relationships/inkAction" Target="../ink/inkAction11.xml"/><Relationship Id="rId4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14.png"/><Relationship Id="rId5" Type="http://schemas.microsoft.com/office/2011/relationships/inkAction" Target="../ink/inkAction12.xml"/><Relationship Id="rId4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15.png"/><Relationship Id="rId5" Type="http://schemas.microsoft.com/office/2011/relationships/inkAction" Target="../ink/inkAction13.xml"/><Relationship Id="rId4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16.png"/><Relationship Id="rId5" Type="http://schemas.microsoft.com/office/2011/relationships/inkAction" Target="../ink/inkAction14.xml"/><Relationship Id="rId4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image" Target="../media/image17.png"/><Relationship Id="rId5" Type="http://schemas.microsoft.com/office/2011/relationships/inkAction" Target="../ink/inkAction15.xml"/><Relationship Id="rId4" Type="http://schemas.openxmlformats.org/officeDocument/2006/relationships/notesSlide" Target="../notesSlides/notesSlide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6" Type="http://schemas.openxmlformats.org/officeDocument/2006/relationships/image" Target="../media/image18.png"/><Relationship Id="rId5" Type="http://schemas.microsoft.com/office/2011/relationships/inkAction" Target="../ink/inkAction16.xml"/><Relationship Id="rId4" Type="http://schemas.openxmlformats.org/officeDocument/2006/relationships/notesSlide" Target="../notesSlides/notesSlide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6" Type="http://schemas.openxmlformats.org/officeDocument/2006/relationships/image" Target="../media/image19.png"/><Relationship Id="rId5" Type="http://schemas.microsoft.com/office/2011/relationships/inkAction" Target="../ink/inkAction17.xml"/><Relationship Id="rId4" Type="http://schemas.openxmlformats.org/officeDocument/2006/relationships/notesSlide" Target="../notesSlides/notesSlide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6" Type="http://schemas.openxmlformats.org/officeDocument/2006/relationships/image" Target="../media/image20.png"/><Relationship Id="rId5" Type="http://schemas.microsoft.com/office/2011/relationships/inkAction" Target="../ink/inkAction18.xml"/><Relationship Id="rId4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2.png"/><Relationship Id="rId5" Type="http://schemas.microsoft.com/office/2011/relationships/inkAction" Target="../ink/inkAction1.xml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6" Type="http://schemas.openxmlformats.org/officeDocument/2006/relationships/image" Target="../media/image21.png"/><Relationship Id="rId5" Type="http://schemas.microsoft.com/office/2011/relationships/inkAction" Target="../ink/inkAction19.xml"/><Relationship Id="rId4" Type="http://schemas.openxmlformats.org/officeDocument/2006/relationships/notesSlide" Target="../notesSlides/notesSlide1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6" Type="http://schemas.openxmlformats.org/officeDocument/2006/relationships/image" Target="../media/image23.png"/><Relationship Id="rId5" Type="http://schemas.microsoft.com/office/2011/relationships/inkAction" Target="../ink/inkAction20.xml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5.png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6" Type="http://schemas.microsoft.com/office/2011/relationships/inkAction" Target="../ink/inkAction21.xml"/><Relationship Id="rId5" Type="http://schemas.openxmlformats.org/officeDocument/2006/relationships/image" Target="../media/image24.png"/><Relationship Id="rId4" Type="http://schemas.openxmlformats.org/officeDocument/2006/relationships/notesSlide" Target="../notesSlides/notesSlide2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6" Type="http://schemas.openxmlformats.org/officeDocument/2006/relationships/image" Target="../media/image1.png"/><Relationship Id="rId5" Type="http://schemas.openxmlformats.org/officeDocument/2006/relationships/image" Target="../media/image26.png"/><Relationship Id="rId4" Type="http://schemas.microsoft.com/office/2011/relationships/inkAction" Target="../ink/inkAction2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24.m4a"/><Relationship Id="rId1" Type="http://schemas.microsoft.com/office/2007/relationships/media" Target="../media/media24.m4a"/><Relationship Id="rId6" Type="http://schemas.openxmlformats.org/officeDocument/2006/relationships/image" Target="../media/image260.png"/><Relationship Id="rId5" Type="http://schemas.microsoft.com/office/2011/relationships/inkAction" Target="../ink/inkAction23.xml"/><Relationship Id="rId4" Type="http://schemas.openxmlformats.org/officeDocument/2006/relationships/notesSlide" Target="../notesSlides/notesSlide2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25.m4a"/><Relationship Id="rId1" Type="http://schemas.microsoft.com/office/2007/relationships/media" Target="../media/media25.m4a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4.png"/><Relationship Id="rId5" Type="http://schemas.microsoft.com/office/2011/relationships/inkAction" Target="../ink/inkAction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5.png"/><Relationship Id="rId5" Type="http://schemas.microsoft.com/office/2011/relationships/inkAction" Target="../ink/inkAction3.xml"/><Relationship Id="rId4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6.png"/><Relationship Id="rId5" Type="http://schemas.microsoft.com/office/2011/relationships/inkAction" Target="../ink/inkAction4.xml"/><Relationship Id="rId4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7.png"/><Relationship Id="rId5" Type="http://schemas.microsoft.com/office/2011/relationships/inkAction" Target="../ink/inkAction5.xml"/><Relationship Id="rId4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8.png"/><Relationship Id="rId5" Type="http://schemas.microsoft.com/office/2011/relationships/inkAction" Target="../ink/inkAction6.xml"/><Relationship Id="rId4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9.png"/><Relationship Id="rId5" Type="http://schemas.microsoft.com/office/2011/relationships/inkAction" Target="../ink/inkAction7.xml"/><Relationship Id="rId4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10.png"/><Relationship Id="rId5" Type="http://schemas.microsoft.com/office/2011/relationships/inkAction" Target="../ink/inkAction8.xml"/><Relationship Id="rId4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1" name="Rectangle 1027"/>
          <p:cNvSpPr>
            <a:spLocks noGrp="1" noChangeArrowheads="1"/>
          </p:cNvSpPr>
          <p:nvPr>
            <p:ph type="subTitle" idx="1"/>
          </p:nvPr>
        </p:nvSpPr>
        <p:spPr>
          <a:xfrm>
            <a:off x="1043608" y="2276872"/>
            <a:ext cx="6858000" cy="618523"/>
          </a:xfrm>
        </p:spPr>
        <p:txBody>
          <a:bodyPr>
            <a:noAutofit/>
          </a:bodyPr>
          <a:lstStyle/>
          <a:p>
            <a:r>
              <a:rPr lang="en-US" altLang="en-US" sz="2800" dirty="0"/>
              <a:t>Chapter 11</a:t>
            </a:r>
          </a:p>
          <a:p>
            <a:r>
              <a:rPr lang="en-US" altLang="en-US" sz="2800" dirty="0"/>
              <a:t>Instruction Sets:</a:t>
            </a:r>
          </a:p>
          <a:p>
            <a:r>
              <a:rPr lang="en-US" altLang="en-US" sz="2800" dirty="0"/>
              <a:t>Addressing Modes and Formats</a:t>
            </a: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986"/>
    </mc:Choice>
    <mc:Fallback xmlns="">
      <p:transition spd="slow" advTm="189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ChangeArrowheads="1"/>
          </p:cNvSpPr>
          <p:nvPr/>
        </p:nvSpPr>
        <p:spPr bwMode="auto">
          <a:xfrm>
            <a:off x="431800" y="5692775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483" name="Rectangle 3"/>
          <p:cNvSpPr>
            <a:spLocks noChangeArrowheads="1"/>
          </p:cNvSpPr>
          <p:nvPr/>
        </p:nvSpPr>
        <p:spPr bwMode="auto">
          <a:xfrm>
            <a:off x="3124200" y="5692775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484" name="Rectangle 4"/>
          <p:cNvSpPr>
            <a:spLocks noGrp="1" noChangeArrowheads="1"/>
          </p:cNvSpPr>
          <p:nvPr>
            <p:ph type="title"/>
          </p:nvPr>
        </p:nvSpPr>
        <p:spPr>
          <a:xfrm>
            <a:off x="571500" y="559678"/>
            <a:ext cx="6016724" cy="4952492"/>
          </a:xfrm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r>
              <a:rPr lang="en-US" altLang="en-US" dirty="0"/>
              <a:t>Indirect Addressing Diagram</a:t>
            </a:r>
          </a:p>
        </p:txBody>
      </p:sp>
      <p:grpSp>
        <p:nvGrpSpPr>
          <p:cNvPr id="20488" name="Group 8"/>
          <p:cNvGrpSpPr>
            <a:grpSpLocks/>
          </p:cNvGrpSpPr>
          <p:nvPr/>
        </p:nvGrpSpPr>
        <p:grpSpPr bwMode="auto">
          <a:xfrm>
            <a:off x="533400" y="1828800"/>
            <a:ext cx="4722813" cy="604838"/>
            <a:chOff x="336" y="1490"/>
            <a:chExt cx="2975" cy="381"/>
          </a:xfrm>
        </p:grpSpPr>
        <p:sp>
          <p:nvSpPr>
            <p:cNvPr id="20486" name="Rectangle 6"/>
            <p:cNvSpPr>
              <a:spLocks noChangeArrowheads="1"/>
            </p:cNvSpPr>
            <p:nvPr/>
          </p:nvSpPr>
          <p:spPr bwMode="auto">
            <a:xfrm>
              <a:off x="336" y="1490"/>
              <a:ext cx="2975" cy="381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487" name="Line 7"/>
            <p:cNvSpPr>
              <a:spLocks noChangeShapeType="1"/>
            </p:cNvSpPr>
            <p:nvPr/>
          </p:nvSpPr>
          <p:spPr bwMode="auto">
            <a:xfrm>
              <a:off x="960" y="1495"/>
              <a:ext cx="0" cy="37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0489" name="Rectangle 9"/>
          <p:cNvSpPr>
            <a:spLocks noChangeArrowheads="1"/>
          </p:cNvSpPr>
          <p:nvPr/>
        </p:nvSpPr>
        <p:spPr bwMode="auto">
          <a:xfrm>
            <a:off x="2667000" y="1905000"/>
            <a:ext cx="1477963" cy="454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en-US"/>
              <a:t>Address A</a:t>
            </a:r>
          </a:p>
        </p:txBody>
      </p:sp>
      <p:sp>
        <p:nvSpPr>
          <p:cNvPr id="20490" name="Rectangle 10"/>
          <p:cNvSpPr>
            <a:spLocks noChangeArrowheads="1"/>
          </p:cNvSpPr>
          <p:nvPr/>
        </p:nvSpPr>
        <p:spPr bwMode="auto">
          <a:xfrm>
            <a:off x="457200" y="1905000"/>
            <a:ext cx="1128713" cy="454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en-US"/>
              <a:t>Opcode</a:t>
            </a:r>
          </a:p>
        </p:txBody>
      </p:sp>
      <p:sp>
        <p:nvSpPr>
          <p:cNvPr id="20491" name="Rectangle 11"/>
          <p:cNvSpPr>
            <a:spLocks noChangeArrowheads="1"/>
          </p:cNvSpPr>
          <p:nvPr/>
        </p:nvSpPr>
        <p:spPr bwMode="auto">
          <a:xfrm>
            <a:off x="2209800" y="1371600"/>
            <a:ext cx="1500188" cy="454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en-US"/>
              <a:t>Instruction</a:t>
            </a:r>
          </a:p>
        </p:txBody>
      </p:sp>
      <p:sp>
        <p:nvSpPr>
          <p:cNvPr id="20492" name="Rectangle 12"/>
          <p:cNvSpPr>
            <a:spLocks noChangeArrowheads="1"/>
          </p:cNvSpPr>
          <p:nvPr/>
        </p:nvSpPr>
        <p:spPr bwMode="auto">
          <a:xfrm>
            <a:off x="5486400" y="2743200"/>
            <a:ext cx="2587625" cy="68262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493" name="Rectangle 13"/>
          <p:cNvSpPr>
            <a:spLocks noChangeArrowheads="1"/>
          </p:cNvSpPr>
          <p:nvPr/>
        </p:nvSpPr>
        <p:spPr bwMode="auto">
          <a:xfrm>
            <a:off x="5486400" y="3429000"/>
            <a:ext cx="2587625" cy="68262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494" name="Rectangle 14"/>
          <p:cNvSpPr>
            <a:spLocks noChangeArrowheads="1"/>
          </p:cNvSpPr>
          <p:nvPr/>
        </p:nvSpPr>
        <p:spPr bwMode="auto">
          <a:xfrm>
            <a:off x="5486400" y="4114800"/>
            <a:ext cx="2587625" cy="68262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495" name="Rectangle 15"/>
          <p:cNvSpPr>
            <a:spLocks noChangeArrowheads="1"/>
          </p:cNvSpPr>
          <p:nvPr/>
        </p:nvSpPr>
        <p:spPr bwMode="auto">
          <a:xfrm>
            <a:off x="5486400" y="4800600"/>
            <a:ext cx="2587625" cy="68262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496" name="Rectangle 16"/>
          <p:cNvSpPr>
            <a:spLocks noChangeArrowheads="1"/>
          </p:cNvSpPr>
          <p:nvPr/>
        </p:nvSpPr>
        <p:spPr bwMode="auto">
          <a:xfrm>
            <a:off x="5486400" y="5486400"/>
            <a:ext cx="2587625" cy="68262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497" name="Rectangle 17"/>
          <p:cNvSpPr>
            <a:spLocks noChangeArrowheads="1"/>
          </p:cNvSpPr>
          <p:nvPr/>
        </p:nvSpPr>
        <p:spPr bwMode="auto">
          <a:xfrm>
            <a:off x="6019800" y="2209800"/>
            <a:ext cx="1230313" cy="454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en-US"/>
              <a:t>Memory</a:t>
            </a:r>
          </a:p>
        </p:txBody>
      </p:sp>
      <p:sp>
        <p:nvSpPr>
          <p:cNvPr id="20498" name="Rectangle 18"/>
          <p:cNvSpPr>
            <a:spLocks noChangeArrowheads="1"/>
          </p:cNvSpPr>
          <p:nvPr/>
        </p:nvSpPr>
        <p:spPr bwMode="auto">
          <a:xfrm>
            <a:off x="6172200" y="4267200"/>
            <a:ext cx="1230313" cy="454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en-US"/>
              <a:t>Operand</a:t>
            </a:r>
          </a:p>
        </p:txBody>
      </p:sp>
      <p:sp>
        <p:nvSpPr>
          <p:cNvPr id="20499" name="Freeform 19"/>
          <p:cNvSpPr>
            <a:spLocks/>
          </p:cNvSpPr>
          <p:nvPr/>
        </p:nvSpPr>
        <p:spPr bwMode="auto">
          <a:xfrm>
            <a:off x="2895600" y="2435225"/>
            <a:ext cx="2590800" cy="650875"/>
          </a:xfrm>
          <a:custGeom>
            <a:avLst/>
            <a:gdLst>
              <a:gd name="T0" fmla="*/ 0 w 1632"/>
              <a:gd name="T1" fmla="*/ 0 h 410"/>
              <a:gd name="T2" fmla="*/ 0 w 1632"/>
              <a:gd name="T3" fmla="*/ 409 h 410"/>
              <a:gd name="T4" fmla="*/ 1631 w 1632"/>
              <a:gd name="T5" fmla="*/ 409 h 4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632" h="410">
                <a:moveTo>
                  <a:pt x="0" y="0"/>
                </a:moveTo>
                <a:lnTo>
                  <a:pt x="0" y="409"/>
                </a:lnTo>
                <a:lnTo>
                  <a:pt x="1631" y="409"/>
                </a:lnTo>
              </a:path>
            </a:pathLst>
          </a:custGeom>
          <a:noFill/>
          <a:ln w="12700" cap="rnd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500" name="Rectangle 20"/>
          <p:cNvSpPr>
            <a:spLocks noChangeArrowheads="1"/>
          </p:cNvSpPr>
          <p:nvPr/>
        </p:nvSpPr>
        <p:spPr bwMode="auto">
          <a:xfrm>
            <a:off x="5564188" y="2894013"/>
            <a:ext cx="2430462" cy="454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en-US"/>
              <a:t>Pointer to operand</a:t>
            </a:r>
          </a:p>
        </p:txBody>
      </p:sp>
      <p:sp>
        <p:nvSpPr>
          <p:cNvPr id="20501" name="Freeform 21"/>
          <p:cNvSpPr>
            <a:spLocks/>
          </p:cNvSpPr>
          <p:nvPr/>
        </p:nvSpPr>
        <p:spPr bwMode="auto">
          <a:xfrm>
            <a:off x="8075613" y="3084513"/>
            <a:ext cx="230187" cy="1373187"/>
          </a:xfrm>
          <a:custGeom>
            <a:avLst/>
            <a:gdLst>
              <a:gd name="T0" fmla="*/ 0 w 145"/>
              <a:gd name="T1" fmla="*/ 0 h 865"/>
              <a:gd name="T2" fmla="*/ 144 w 145"/>
              <a:gd name="T3" fmla="*/ 0 h 865"/>
              <a:gd name="T4" fmla="*/ 144 w 145"/>
              <a:gd name="T5" fmla="*/ 864 h 865"/>
              <a:gd name="T6" fmla="*/ 1 w 145"/>
              <a:gd name="T7" fmla="*/ 864 h 8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45" h="865">
                <a:moveTo>
                  <a:pt x="0" y="0"/>
                </a:moveTo>
                <a:lnTo>
                  <a:pt x="144" y="0"/>
                </a:lnTo>
                <a:lnTo>
                  <a:pt x="144" y="864"/>
                </a:lnTo>
                <a:lnTo>
                  <a:pt x="1" y="864"/>
                </a:lnTo>
              </a:path>
            </a:pathLst>
          </a:custGeom>
          <a:noFill/>
          <a:ln w="12700" cap="rnd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2" name="Ink 1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533520" y="2419200"/>
              <a:ext cx="4813560" cy="261000"/>
            </p14:xfrm>
          </p:contentPart>
        </mc:Choice>
        <mc:Fallback xmlns="">
          <p:pic>
            <p:nvPicPr>
              <p:cNvPr id="2" name="Ink 1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24160" y="2409840"/>
                <a:ext cx="4832280" cy="27972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p:transition spd="slow" advTm="25088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ChangeArrowheads="1"/>
          </p:cNvSpPr>
          <p:nvPr/>
        </p:nvSpPr>
        <p:spPr bwMode="auto">
          <a:xfrm>
            <a:off x="431800" y="622935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531" name="Rectangle 3"/>
          <p:cNvSpPr>
            <a:spLocks noChangeArrowheads="1"/>
          </p:cNvSpPr>
          <p:nvPr/>
        </p:nvSpPr>
        <p:spPr bwMode="auto">
          <a:xfrm>
            <a:off x="3124200" y="622935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532" name="Rectangle 4"/>
          <p:cNvSpPr>
            <a:spLocks noGrp="1" noChangeArrowheads="1"/>
          </p:cNvSpPr>
          <p:nvPr>
            <p:ph type="title"/>
          </p:nvPr>
        </p:nvSpPr>
        <p:spPr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r>
              <a:rPr lang="en-US" altLang="en-US"/>
              <a:t>Register Addressing (1)</a:t>
            </a:r>
          </a:p>
        </p:txBody>
      </p:sp>
      <p:sp>
        <p:nvSpPr>
          <p:cNvPr id="22533" name="Rectangle 5"/>
          <p:cNvSpPr>
            <a:spLocks noGrp="1" noChangeArrowheads="1"/>
          </p:cNvSpPr>
          <p:nvPr>
            <p:ph idx="1"/>
          </p:nvPr>
        </p:nvSpPr>
        <p:spPr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r>
              <a:rPr lang="en-US" altLang="en-US"/>
              <a:t>Operand is held in register named in address filed</a:t>
            </a:r>
          </a:p>
          <a:p>
            <a:r>
              <a:rPr lang="en-US" altLang="en-US"/>
              <a:t>EA = R</a:t>
            </a:r>
          </a:p>
          <a:p>
            <a:r>
              <a:rPr lang="en-US" altLang="en-US"/>
              <a:t>Limited number of registers</a:t>
            </a:r>
          </a:p>
          <a:p>
            <a:r>
              <a:rPr lang="en-US" altLang="en-US"/>
              <a:t>Very small address field needed </a:t>
            </a:r>
          </a:p>
          <a:p>
            <a:pPr lvl="1"/>
            <a:r>
              <a:rPr lang="en-US" altLang="en-US"/>
              <a:t>Shorter instructions</a:t>
            </a:r>
          </a:p>
          <a:p>
            <a:pPr lvl="1"/>
            <a:r>
              <a:rPr lang="en-US" altLang="en-US"/>
              <a:t>Faster instruction fetch</a:t>
            </a: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2" name="Ink 1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11400" y="1111320"/>
              <a:ext cx="6934320" cy="3613320"/>
            </p14:xfrm>
          </p:contentPart>
        </mc:Choice>
        <mc:Fallback xmlns="">
          <p:pic>
            <p:nvPicPr>
              <p:cNvPr id="2" name="Ink 1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02040" y="1101960"/>
                <a:ext cx="6953040" cy="363204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p:transition spd="slow" advTm="73523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ChangeArrowheads="1"/>
          </p:cNvSpPr>
          <p:nvPr/>
        </p:nvSpPr>
        <p:spPr bwMode="auto">
          <a:xfrm>
            <a:off x="431800" y="622935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579" name="Rectangle 3"/>
          <p:cNvSpPr>
            <a:spLocks noChangeArrowheads="1"/>
          </p:cNvSpPr>
          <p:nvPr/>
        </p:nvSpPr>
        <p:spPr bwMode="auto">
          <a:xfrm>
            <a:off x="3124200" y="622935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582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Register Addressing (2)</a:t>
            </a:r>
          </a:p>
        </p:txBody>
      </p:sp>
      <p:sp>
        <p:nvSpPr>
          <p:cNvPr id="24583" name="Rectangle 7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No memory access</a:t>
            </a:r>
          </a:p>
          <a:p>
            <a:r>
              <a:rPr lang="en-US" altLang="en-US"/>
              <a:t>Very fast execution</a:t>
            </a:r>
          </a:p>
          <a:p>
            <a:r>
              <a:rPr lang="en-US" altLang="en-US"/>
              <a:t>Very limited address space</a:t>
            </a:r>
          </a:p>
          <a:p>
            <a:r>
              <a:rPr lang="en-US" altLang="en-US"/>
              <a:t>Multiple registers helps performance</a:t>
            </a:r>
          </a:p>
          <a:p>
            <a:pPr lvl="1"/>
            <a:r>
              <a:rPr lang="en-US" altLang="en-US"/>
              <a:t>Requires good assembly programming or compiler writing</a:t>
            </a:r>
          </a:p>
          <a:p>
            <a:pPr lvl="1"/>
            <a:r>
              <a:rPr lang="en-US" altLang="en-US"/>
              <a:t>N.B. C programming </a:t>
            </a:r>
          </a:p>
          <a:p>
            <a:pPr lvl="2"/>
            <a:r>
              <a:rPr lang="en-US" altLang="en-US"/>
              <a:t>register int a;</a:t>
            </a:r>
          </a:p>
          <a:p>
            <a:r>
              <a:rPr lang="en-US" altLang="en-US"/>
              <a:t>c.f. Direct addressing</a:t>
            </a:r>
          </a:p>
          <a:p>
            <a:endParaRPr lang="en-US" altLang="en-US"/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2" name="Ink 1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971640" y="1739880"/>
              <a:ext cx="5708880" cy="2559600"/>
            </p14:xfrm>
          </p:contentPart>
        </mc:Choice>
        <mc:Fallback xmlns="">
          <p:pic>
            <p:nvPicPr>
              <p:cNvPr id="2" name="Ink 1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62280" y="1730520"/>
                <a:ext cx="5727600" cy="257832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p:transition spd="slow" advTm="56568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ChangeArrowheads="1"/>
          </p:cNvSpPr>
          <p:nvPr/>
        </p:nvSpPr>
        <p:spPr bwMode="auto">
          <a:xfrm>
            <a:off x="431800" y="622935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627" name="Rectangle 3"/>
          <p:cNvSpPr>
            <a:spLocks noChangeArrowheads="1"/>
          </p:cNvSpPr>
          <p:nvPr/>
        </p:nvSpPr>
        <p:spPr bwMode="auto">
          <a:xfrm>
            <a:off x="2439988" y="622935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628" name="Rectangle 4"/>
          <p:cNvSpPr>
            <a:spLocks noGrp="1" noChangeArrowheads="1"/>
          </p:cNvSpPr>
          <p:nvPr>
            <p:ph type="title"/>
          </p:nvPr>
        </p:nvSpPr>
        <p:spPr>
          <a:xfrm>
            <a:off x="571499" y="559678"/>
            <a:ext cx="5160963" cy="4952492"/>
          </a:xfrm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r>
              <a:rPr lang="en-US" altLang="en-US" dirty="0"/>
              <a:t>Register Addressing Diagram</a:t>
            </a:r>
          </a:p>
        </p:txBody>
      </p:sp>
      <p:grpSp>
        <p:nvGrpSpPr>
          <p:cNvPr id="26631" name="Group 7"/>
          <p:cNvGrpSpPr>
            <a:grpSpLocks/>
          </p:cNvGrpSpPr>
          <p:nvPr/>
        </p:nvGrpSpPr>
        <p:grpSpPr bwMode="auto">
          <a:xfrm>
            <a:off x="765175" y="2287588"/>
            <a:ext cx="4722813" cy="604837"/>
            <a:chOff x="913" y="1441"/>
            <a:chExt cx="2975" cy="381"/>
          </a:xfrm>
        </p:grpSpPr>
        <p:sp>
          <p:nvSpPr>
            <p:cNvPr id="26629" name="Rectangle 5"/>
            <p:cNvSpPr>
              <a:spLocks noChangeArrowheads="1"/>
            </p:cNvSpPr>
            <p:nvPr/>
          </p:nvSpPr>
          <p:spPr bwMode="auto">
            <a:xfrm>
              <a:off x="913" y="1441"/>
              <a:ext cx="2975" cy="381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30" name="Line 6"/>
            <p:cNvSpPr>
              <a:spLocks noChangeShapeType="1"/>
            </p:cNvSpPr>
            <p:nvPr/>
          </p:nvSpPr>
          <p:spPr bwMode="auto">
            <a:xfrm>
              <a:off x="1537" y="1446"/>
              <a:ext cx="0" cy="37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6632" name="Rectangle 8"/>
          <p:cNvSpPr>
            <a:spLocks noChangeArrowheads="1"/>
          </p:cNvSpPr>
          <p:nvPr/>
        </p:nvSpPr>
        <p:spPr bwMode="auto">
          <a:xfrm>
            <a:off x="2060575" y="2363788"/>
            <a:ext cx="2551113" cy="454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en-US"/>
              <a:t>Register Address R</a:t>
            </a:r>
          </a:p>
        </p:txBody>
      </p:sp>
      <p:sp>
        <p:nvSpPr>
          <p:cNvPr id="26633" name="Rectangle 9"/>
          <p:cNvSpPr>
            <a:spLocks noChangeArrowheads="1"/>
          </p:cNvSpPr>
          <p:nvPr/>
        </p:nvSpPr>
        <p:spPr bwMode="auto">
          <a:xfrm>
            <a:off x="688975" y="2363788"/>
            <a:ext cx="1128713" cy="454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en-US"/>
              <a:t>Opcode</a:t>
            </a:r>
          </a:p>
        </p:txBody>
      </p:sp>
      <p:sp>
        <p:nvSpPr>
          <p:cNvPr id="26634" name="Rectangle 10"/>
          <p:cNvSpPr>
            <a:spLocks noChangeArrowheads="1"/>
          </p:cNvSpPr>
          <p:nvPr/>
        </p:nvSpPr>
        <p:spPr bwMode="auto">
          <a:xfrm>
            <a:off x="2441575" y="1830388"/>
            <a:ext cx="1500188" cy="454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en-US"/>
              <a:t>Instruction</a:t>
            </a:r>
          </a:p>
        </p:txBody>
      </p:sp>
      <p:sp>
        <p:nvSpPr>
          <p:cNvPr id="26635" name="Rectangle 11"/>
          <p:cNvSpPr>
            <a:spLocks noChangeArrowheads="1"/>
          </p:cNvSpPr>
          <p:nvPr/>
        </p:nvSpPr>
        <p:spPr bwMode="auto">
          <a:xfrm>
            <a:off x="5718175" y="3201988"/>
            <a:ext cx="2587625" cy="68262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636" name="Rectangle 12"/>
          <p:cNvSpPr>
            <a:spLocks noChangeArrowheads="1"/>
          </p:cNvSpPr>
          <p:nvPr/>
        </p:nvSpPr>
        <p:spPr bwMode="auto">
          <a:xfrm>
            <a:off x="5718175" y="3887788"/>
            <a:ext cx="2587625" cy="68262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637" name="Rectangle 13"/>
          <p:cNvSpPr>
            <a:spLocks noChangeArrowheads="1"/>
          </p:cNvSpPr>
          <p:nvPr/>
        </p:nvSpPr>
        <p:spPr bwMode="auto">
          <a:xfrm>
            <a:off x="5718175" y="4573588"/>
            <a:ext cx="2587625" cy="68262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638" name="Rectangle 14"/>
          <p:cNvSpPr>
            <a:spLocks noChangeArrowheads="1"/>
          </p:cNvSpPr>
          <p:nvPr/>
        </p:nvSpPr>
        <p:spPr bwMode="auto">
          <a:xfrm>
            <a:off x="5718175" y="5259388"/>
            <a:ext cx="2587625" cy="68262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639" name="Rectangle 15"/>
          <p:cNvSpPr>
            <a:spLocks noChangeArrowheads="1"/>
          </p:cNvSpPr>
          <p:nvPr/>
        </p:nvSpPr>
        <p:spPr bwMode="auto">
          <a:xfrm>
            <a:off x="5718175" y="5945188"/>
            <a:ext cx="2587625" cy="68262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640" name="Rectangle 16"/>
          <p:cNvSpPr>
            <a:spLocks noChangeArrowheads="1"/>
          </p:cNvSpPr>
          <p:nvPr/>
        </p:nvSpPr>
        <p:spPr bwMode="auto">
          <a:xfrm>
            <a:off x="6251575" y="2668588"/>
            <a:ext cx="1314450" cy="454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en-US"/>
              <a:t>Registers</a:t>
            </a:r>
          </a:p>
        </p:txBody>
      </p:sp>
      <p:sp>
        <p:nvSpPr>
          <p:cNvPr id="26641" name="Rectangle 17"/>
          <p:cNvSpPr>
            <a:spLocks noChangeArrowheads="1"/>
          </p:cNvSpPr>
          <p:nvPr/>
        </p:nvSpPr>
        <p:spPr bwMode="auto">
          <a:xfrm>
            <a:off x="6403975" y="4725988"/>
            <a:ext cx="1230313" cy="454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en-US"/>
              <a:t>Operand</a:t>
            </a:r>
          </a:p>
        </p:txBody>
      </p:sp>
      <p:sp>
        <p:nvSpPr>
          <p:cNvPr id="26642" name="Freeform 18"/>
          <p:cNvSpPr>
            <a:spLocks/>
          </p:cNvSpPr>
          <p:nvPr/>
        </p:nvSpPr>
        <p:spPr bwMode="auto">
          <a:xfrm>
            <a:off x="3127375" y="2894013"/>
            <a:ext cx="2590800" cy="2022475"/>
          </a:xfrm>
          <a:custGeom>
            <a:avLst/>
            <a:gdLst>
              <a:gd name="T0" fmla="*/ 0 w 1632"/>
              <a:gd name="T1" fmla="*/ 0 h 1274"/>
              <a:gd name="T2" fmla="*/ 0 w 1632"/>
              <a:gd name="T3" fmla="*/ 1273 h 1274"/>
              <a:gd name="T4" fmla="*/ 1631 w 1632"/>
              <a:gd name="T5" fmla="*/ 1273 h 12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632" h="1274">
                <a:moveTo>
                  <a:pt x="0" y="0"/>
                </a:moveTo>
                <a:lnTo>
                  <a:pt x="0" y="1273"/>
                </a:lnTo>
                <a:lnTo>
                  <a:pt x="1631" y="1273"/>
                </a:lnTo>
              </a:path>
            </a:pathLst>
          </a:custGeom>
          <a:noFill/>
          <a:ln w="12700" cap="rnd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2" name="Ink 1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041480" y="2374920"/>
              <a:ext cx="6864840" cy="2851560"/>
            </p14:xfrm>
          </p:contentPart>
        </mc:Choice>
        <mc:Fallback xmlns="">
          <p:pic>
            <p:nvPicPr>
              <p:cNvPr id="2" name="Ink 1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32120" y="2365560"/>
                <a:ext cx="6883560" cy="287028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p:transition spd="slow" advTm="17655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ChangeArrowheads="1"/>
          </p:cNvSpPr>
          <p:nvPr/>
        </p:nvSpPr>
        <p:spPr bwMode="auto">
          <a:xfrm>
            <a:off x="431800" y="622935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675" name="Rectangle 3"/>
          <p:cNvSpPr>
            <a:spLocks noChangeArrowheads="1"/>
          </p:cNvSpPr>
          <p:nvPr/>
        </p:nvSpPr>
        <p:spPr bwMode="auto">
          <a:xfrm>
            <a:off x="3124200" y="622935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676" name="Rectangle 4"/>
          <p:cNvSpPr>
            <a:spLocks noGrp="1" noChangeArrowheads="1"/>
          </p:cNvSpPr>
          <p:nvPr>
            <p:ph type="title"/>
          </p:nvPr>
        </p:nvSpPr>
        <p:spPr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r>
              <a:rPr lang="en-US" altLang="en-US" sz="2600"/>
              <a:t>Register Indirect Addressing</a:t>
            </a:r>
          </a:p>
        </p:txBody>
      </p:sp>
      <p:sp>
        <p:nvSpPr>
          <p:cNvPr id="28677" name="Rectangle 5"/>
          <p:cNvSpPr>
            <a:spLocks noGrp="1" noChangeArrowheads="1"/>
          </p:cNvSpPr>
          <p:nvPr>
            <p:ph idx="1"/>
          </p:nvPr>
        </p:nvSpPr>
        <p:spPr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r>
              <a:rPr lang="en-US" altLang="en-US"/>
              <a:t>C.f. indirect addressing</a:t>
            </a:r>
          </a:p>
          <a:p>
            <a:r>
              <a:rPr lang="en-US" altLang="en-US"/>
              <a:t>EA = (R)</a:t>
            </a:r>
          </a:p>
          <a:p>
            <a:r>
              <a:rPr lang="en-US" altLang="en-US"/>
              <a:t>Operand is in memory cell pointed to by contents of register R</a:t>
            </a:r>
          </a:p>
          <a:p>
            <a:r>
              <a:rPr lang="en-US" altLang="en-US"/>
              <a:t>Large address space (2</a:t>
            </a:r>
            <a:r>
              <a:rPr lang="en-US" altLang="en-US" baseline="30000"/>
              <a:t>n</a:t>
            </a:r>
            <a:r>
              <a:rPr lang="en-US" altLang="en-US"/>
              <a:t>)</a:t>
            </a:r>
          </a:p>
          <a:p>
            <a:r>
              <a:rPr lang="en-US" altLang="en-US"/>
              <a:t>One fewer memory access than indirect addressing</a:t>
            </a: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3" name="Ink 2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20600" y="901800"/>
              <a:ext cx="8198280" cy="5886720"/>
            </p14:xfrm>
          </p:contentPart>
        </mc:Choice>
        <mc:Fallback xmlns="">
          <p:pic>
            <p:nvPicPr>
              <p:cNvPr id="3" name="Ink 2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1240" y="892440"/>
                <a:ext cx="8217000" cy="590544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p:transition spd="slow" advTm="113299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ChangeArrowheads="1"/>
          </p:cNvSpPr>
          <p:nvPr/>
        </p:nvSpPr>
        <p:spPr bwMode="auto">
          <a:xfrm>
            <a:off x="431800" y="622935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23" name="Rectangle 3"/>
          <p:cNvSpPr>
            <a:spLocks noChangeArrowheads="1"/>
          </p:cNvSpPr>
          <p:nvPr/>
        </p:nvSpPr>
        <p:spPr bwMode="auto">
          <a:xfrm>
            <a:off x="3124200" y="622935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24" name="Rectangle 4"/>
          <p:cNvSpPr>
            <a:spLocks noGrp="1" noChangeArrowheads="1"/>
          </p:cNvSpPr>
          <p:nvPr>
            <p:ph type="title"/>
          </p:nvPr>
        </p:nvSpPr>
        <p:spPr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r>
              <a:rPr lang="en-US" altLang="en-US" sz="2100"/>
              <a:t>Register Indirect Addressing Diagram</a:t>
            </a:r>
            <a:endParaRPr lang="en-US" altLang="en-US" sz="2600"/>
          </a:p>
        </p:txBody>
      </p:sp>
      <p:grpSp>
        <p:nvGrpSpPr>
          <p:cNvPr id="30727" name="Group 7"/>
          <p:cNvGrpSpPr>
            <a:grpSpLocks/>
          </p:cNvGrpSpPr>
          <p:nvPr/>
        </p:nvGrpSpPr>
        <p:grpSpPr bwMode="auto">
          <a:xfrm>
            <a:off x="1449388" y="2287588"/>
            <a:ext cx="4722812" cy="604837"/>
            <a:chOff x="913" y="1441"/>
            <a:chExt cx="2975" cy="381"/>
          </a:xfrm>
        </p:grpSpPr>
        <p:sp>
          <p:nvSpPr>
            <p:cNvPr id="30725" name="Rectangle 5"/>
            <p:cNvSpPr>
              <a:spLocks noChangeArrowheads="1"/>
            </p:cNvSpPr>
            <p:nvPr/>
          </p:nvSpPr>
          <p:spPr bwMode="auto">
            <a:xfrm>
              <a:off x="913" y="1441"/>
              <a:ext cx="2975" cy="381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726" name="Line 6"/>
            <p:cNvSpPr>
              <a:spLocks noChangeShapeType="1"/>
            </p:cNvSpPr>
            <p:nvPr/>
          </p:nvSpPr>
          <p:spPr bwMode="auto">
            <a:xfrm>
              <a:off x="1537" y="1446"/>
              <a:ext cx="0" cy="37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0728" name="Rectangle 8"/>
          <p:cNvSpPr>
            <a:spLocks noChangeArrowheads="1"/>
          </p:cNvSpPr>
          <p:nvPr/>
        </p:nvSpPr>
        <p:spPr bwMode="auto">
          <a:xfrm>
            <a:off x="3009900" y="2363788"/>
            <a:ext cx="2551113" cy="454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en-US"/>
              <a:t>Register Address R</a:t>
            </a:r>
          </a:p>
        </p:txBody>
      </p:sp>
      <p:sp>
        <p:nvSpPr>
          <p:cNvPr id="30729" name="Rectangle 9"/>
          <p:cNvSpPr>
            <a:spLocks noChangeArrowheads="1"/>
          </p:cNvSpPr>
          <p:nvPr/>
        </p:nvSpPr>
        <p:spPr bwMode="auto">
          <a:xfrm>
            <a:off x="1373188" y="2363788"/>
            <a:ext cx="1128712" cy="454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en-US"/>
              <a:t>Opcode</a:t>
            </a:r>
          </a:p>
        </p:txBody>
      </p:sp>
      <p:sp>
        <p:nvSpPr>
          <p:cNvPr id="30730" name="Rectangle 10"/>
          <p:cNvSpPr>
            <a:spLocks noChangeArrowheads="1"/>
          </p:cNvSpPr>
          <p:nvPr/>
        </p:nvSpPr>
        <p:spPr bwMode="auto">
          <a:xfrm>
            <a:off x="3125788" y="1830388"/>
            <a:ext cx="1500187" cy="454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en-US"/>
              <a:t>Instruction</a:t>
            </a:r>
          </a:p>
        </p:txBody>
      </p:sp>
      <p:sp>
        <p:nvSpPr>
          <p:cNvPr id="30731" name="Rectangle 11"/>
          <p:cNvSpPr>
            <a:spLocks noChangeArrowheads="1"/>
          </p:cNvSpPr>
          <p:nvPr/>
        </p:nvSpPr>
        <p:spPr bwMode="auto">
          <a:xfrm>
            <a:off x="6402388" y="3124200"/>
            <a:ext cx="2587625" cy="68262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32" name="Rectangle 12"/>
          <p:cNvSpPr>
            <a:spLocks noChangeArrowheads="1"/>
          </p:cNvSpPr>
          <p:nvPr/>
        </p:nvSpPr>
        <p:spPr bwMode="auto">
          <a:xfrm>
            <a:off x="6402388" y="3810000"/>
            <a:ext cx="2587625" cy="68262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33" name="Rectangle 13"/>
          <p:cNvSpPr>
            <a:spLocks noChangeArrowheads="1"/>
          </p:cNvSpPr>
          <p:nvPr/>
        </p:nvSpPr>
        <p:spPr bwMode="auto">
          <a:xfrm>
            <a:off x="6402388" y="4495800"/>
            <a:ext cx="2587625" cy="68262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34" name="Rectangle 14"/>
          <p:cNvSpPr>
            <a:spLocks noChangeArrowheads="1"/>
          </p:cNvSpPr>
          <p:nvPr/>
        </p:nvSpPr>
        <p:spPr bwMode="auto">
          <a:xfrm>
            <a:off x="6402388" y="5181600"/>
            <a:ext cx="2587625" cy="68262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35" name="Rectangle 15"/>
          <p:cNvSpPr>
            <a:spLocks noChangeArrowheads="1"/>
          </p:cNvSpPr>
          <p:nvPr/>
        </p:nvSpPr>
        <p:spPr bwMode="auto">
          <a:xfrm>
            <a:off x="6402388" y="5867400"/>
            <a:ext cx="2587625" cy="68262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36" name="Rectangle 16"/>
          <p:cNvSpPr>
            <a:spLocks noChangeArrowheads="1"/>
          </p:cNvSpPr>
          <p:nvPr/>
        </p:nvSpPr>
        <p:spPr bwMode="auto">
          <a:xfrm>
            <a:off x="6935788" y="2590800"/>
            <a:ext cx="1230312" cy="454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en-US"/>
              <a:t>Memory</a:t>
            </a:r>
          </a:p>
        </p:txBody>
      </p:sp>
      <p:sp>
        <p:nvSpPr>
          <p:cNvPr id="30737" name="Rectangle 17"/>
          <p:cNvSpPr>
            <a:spLocks noChangeArrowheads="1"/>
          </p:cNvSpPr>
          <p:nvPr/>
        </p:nvSpPr>
        <p:spPr bwMode="auto">
          <a:xfrm>
            <a:off x="7088188" y="4648200"/>
            <a:ext cx="1230312" cy="454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en-US"/>
              <a:t>Operand</a:t>
            </a:r>
          </a:p>
        </p:txBody>
      </p:sp>
      <p:sp>
        <p:nvSpPr>
          <p:cNvPr id="30738" name="Rectangle 18"/>
          <p:cNvSpPr>
            <a:spLocks noChangeArrowheads="1"/>
          </p:cNvSpPr>
          <p:nvPr/>
        </p:nvSpPr>
        <p:spPr bwMode="auto">
          <a:xfrm>
            <a:off x="1449388" y="3811588"/>
            <a:ext cx="2587625" cy="68262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39" name="Rectangle 19"/>
          <p:cNvSpPr>
            <a:spLocks noChangeArrowheads="1"/>
          </p:cNvSpPr>
          <p:nvPr/>
        </p:nvSpPr>
        <p:spPr bwMode="auto">
          <a:xfrm>
            <a:off x="1449388" y="4497388"/>
            <a:ext cx="2587625" cy="68262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40" name="Rectangle 20"/>
          <p:cNvSpPr>
            <a:spLocks noChangeArrowheads="1"/>
          </p:cNvSpPr>
          <p:nvPr/>
        </p:nvSpPr>
        <p:spPr bwMode="auto">
          <a:xfrm>
            <a:off x="1449388" y="5183188"/>
            <a:ext cx="2587625" cy="68262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41" name="Rectangle 21"/>
          <p:cNvSpPr>
            <a:spLocks noChangeArrowheads="1"/>
          </p:cNvSpPr>
          <p:nvPr/>
        </p:nvSpPr>
        <p:spPr bwMode="auto">
          <a:xfrm>
            <a:off x="1449388" y="5868988"/>
            <a:ext cx="2587625" cy="68262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42" name="Rectangle 22"/>
          <p:cNvSpPr>
            <a:spLocks noChangeArrowheads="1"/>
          </p:cNvSpPr>
          <p:nvPr/>
        </p:nvSpPr>
        <p:spPr bwMode="auto">
          <a:xfrm>
            <a:off x="1525588" y="4649788"/>
            <a:ext cx="2498725" cy="454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en-US"/>
              <a:t>Pointer to Operand</a:t>
            </a:r>
          </a:p>
        </p:txBody>
      </p:sp>
      <p:sp>
        <p:nvSpPr>
          <p:cNvPr id="30743" name="Line 23"/>
          <p:cNvSpPr>
            <a:spLocks noChangeShapeType="1"/>
          </p:cNvSpPr>
          <p:nvPr/>
        </p:nvSpPr>
        <p:spPr bwMode="auto">
          <a:xfrm>
            <a:off x="3429000" y="2903538"/>
            <a:ext cx="0" cy="51911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44" name="Line 24"/>
          <p:cNvSpPr>
            <a:spLocks noChangeShapeType="1"/>
          </p:cNvSpPr>
          <p:nvPr/>
        </p:nvSpPr>
        <p:spPr bwMode="auto">
          <a:xfrm flipH="1">
            <a:off x="681038" y="3429000"/>
            <a:ext cx="2754312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45" name="Rectangle 25"/>
          <p:cNvSpPr>
            <a:spLocks noChangeArrowheads="1"/>
          </p:cNvSpPr>
          <p:nvPr/>
        </p:nvSpPr>
        <p:spPr bwMode="auto">
          <a:xfrm>
            <a:off x="2135188" y="3430588"/>
            <a:ext cx="1314450" cy="454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en-US"/>
              <a:t>Registers</a:t>
            </a:r>
          </a:p>
        </p:txBody>
      </p:sp>
      <p:sp>
        <p:nvSpPr>
          <p:cNvPr id="30746" name="Freeform 26"/>
          <p:cNvSpPr>
            <a:spLocks/>
          </p:cNvSpPr>
          <p:nvPr/>
        </p:nvSpPr>
        <p:spPr bwMode="auto">
          <a:xfrm>
            <a:off x="685800" y="3429000"/>
            <a:ext cx="763588" cy="1411288"/>
          </a:xfrm>
          <a:custGeom>
            <a:avLst/>
            <a:gdLst>
              <a:gd name="T0" fmla="*/ 0 w 481"/>
              <a:gd name="T1" fmla="*/ 0 h 889"/>
              <a:gd name="T2" fmla="*/ 0 w 481"/>
              <a:gd name="T3" fmla="*/ 888 h 889"/>
              <a:gd name="T4" fmla="*/ 480 w 481"/>
              <a:gd name="T5" fmla="*/ 888 h 8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81" h="889">
                <a:moveTo>
                  <a:pt x="0" y="0"/>
                </a:moveTo>
                <a:lnTo>
                  <a:pt x="0" y="888"/>
                </a:lnTo>
                <a:lnTo>
                  <a:pt x="480" y="888"/>
                </a:lnTo>
              </a:path>
            </a:pathLst>
          </a:custGeom>
          <a:noFill/>
          <a:ln w="12700" cap="rnd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748" name="Line 28"/>
          <p:cNvSpPr>
            <a:spLocks noChangeShapeType="1"/>
          </p:cNvSpPr>
          <p:nvPr/>
        </p:nvSpPr>
        <p:spPr bwMode="auto">
          <a:xfrm>
            <a:off x="4038600" y="4800600"/>
            <a:ext cx="2362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endParaRPr lang="en-US"/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3" name="Ink 2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650960" y="4368960"/>
              <a:ext cx="7119000" cy="990720"/>
            </p14:xfrm>
          </p:contentPart>
        </mc:Choice>
        <mc:Fallback xmlns="">
          <p:pic>
            <p:nvPicPr>
              <p:cNvPr id="3" name="Ink 2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641600" y="4359600"/>
                <a:ext cx="7137720" cy="100944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p:transition spd="slow" advTm="26401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ChangeArrowheads="1"/>
          </p:cNvSpPr>
          <p:nvPr/>
        </p:nvSpPr>
        <p:spPr bwMode="auto">
          <a:xfrm>
            <a:off x="431800" y="622935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771" name="Rectangle 3"/>
          <p:cNvSpPr>
            <a:spLocks noChangeArrowheads="1"/>
          </p:cNvSpPr>
          <p:nvPr/>
        </p:nvSpPr>
        <p:spPr bwMode="auto">
          <a:xfrm>
            <a:off x="3124200" y="622935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772" name="Rectangle 4"/>
          <p:cNvSpPr>
            <a:spLocks noGrp="1" noChangeArrowheads="1"/>
          </p:cNvSpPr>
          <p:nvPr>
            <p:ph type="title"/>
          </p:nvPr>
        </p:nvSpPr>
        <p:spPr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r>
              <a:rPr lang="en-US" altLang="en-US"/>
              <a:t>Displacement Addressing</a:t>
            </a:r>
          </a:p>
        </p:txBody>
      </p:sp>
      <p:sp>
        <p:nvSpPr>
          <p:cNvPr id="32773" name="Rectangle 5"/>
          <p:cNvSpPr>
            <a:spLocks noGrp="1" noChangeArrowheads="1"/>
          </p:cNvSpPr>
          <p:nvPr>
            <p:ph idx="1"/>
          </p:nvPr>
        </p:nvSpPr>
        <p:spPr>
          <a:xfrm>
            <a:off x="3867231" y="215604"/>
            <a:ext cx="4686299" cy="5655156"/>
          </a:xfrm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r>
              <a:rPr lang="en-US" altLang="en-US"/>
              <a:t>EA = A + (R)</a:t>
            </a:r>
          </a:p>
          <a:p>
            <a:r>
              <a:rPr lang="en-US" altLang="en-US"/>
              <a:t>Address field hold two values</a:t>
            </a:r>
          </a:p>
          <a:p>
            <a:pPr lvl="1"/>
            <a:r>
              <a:rPr lang="en-US" altLang="en-US"/>
              <a:t>A = base value</a:t>
            </a:r>
          </a:p>
          <a:p>
            <a:pPr lvl="1"/>
            <a:r>
              <a:rPr lang="en-US" altLang="en-US"/>
              <a:t>R = register that holds displacement</a:t>
            </a:r>
          </a:p>
          <a:p>
            <a:pPr lvl="1"/>
            <a:r>
              <a:rPr lang="en-US" altLang="en-US"/>
              <a:t>or vice versa</a:t>
            </a:r>
          </a:p>
          <a:p>
            <a:pPr>
              <a:buFont typeface="Monotype Sorts" pitchFamily="2" charset="2"/>
              <a:buChar char="y"/>
            </a:pPr>
            <a:endParaRPr lang="en-US" altLang="en-US" sz="2400"/>
          </a:p>
        </p:txBody>
      </p:sp>
      <p:sp>
        <p:nvSpPr>
          <p:cNvPr id="3" name="Rectangle 2"/>
          <p:cNvSpPr/>
          <p:nvPr/>
        </p:nvSpPr>
        <p:spPr>
          <a:xfrm>
            <a:off x="1115616" y="2967335"/>
            <a:ext cx="72728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 very powerful mode of addressing combines the capabilities of direct addressing and register indirect addressing</a:t>
            </a:r>
          </a:p>
        </p:txBody>
      </p:sp>
      <p:sp>
        <p:nvSpPr>
          <p:cNvPr id="4" name="Rectangle 3"/>
          <p:cNvSpPr/>
          <p:nvPr/>
        </p:nvSpPr>
        <p:spPr>
          <a:xfrm>
            <a:off x="1147410" y="4008132"/>
            <a:ext cx="752904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Displacement addressing requires that the instruction have two address fields, at least one of which is explicit</a:t>
            </a: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2" name="Ink 1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832120" y="222120"/>
              <a:ext cx="5302800" cy="3435840"/>
            </p14:xfrm>
          </p:contentPart>
        </mc:Choice>
        <mc:Fallback xmlns="">
          <p:pic>
            <p:nvPicPr>
              <p:cNvPr id="2" name="Ink 1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822760" y="212760"/>
                <a:ext cx="5321520" cy="3454560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p:transition spd="slow" advTm="106486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9" name="Rectangle 3"/>
          <p:cNvSpPr>
            <a:spLocks noChangeArrowheads="1"/>
          </p:cNvSpPr>
          <p:nvPr/>
        </p:nvSpPr>
        <p:spPr bwMode="auto">
          <a:xfrm>
            <a:off x="2844800" y="622935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20" name="Rectangle 4"/>
          <p:cNvSpPr>
            <a:spLocks noGrp="1" noChangeArrowheads="1"/>
          </p:cNvSpPr>
          <p:nvPr>
            <p:ph type="title"/>
          </p:nvPr>
        </p:nvSpPr>
        <p:spPr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r>
              <a:rPr lang="en-US" altLang="en-US" sz="2400"/>
              <a:t>Displacement Addressing Diagram</a:t>
            </a:r>
            <a:endParaRPr lang="en-US" altLang="en-US"/>
          </a:p>
        </p:txBody>
      </p:sp>
      <p:grpSp>
        <p:nvGrpSpPr>
          <p:cNvPr id="34823" name="Group 7"/>
          <p:cNvGrpSpPr>
            <a:grpSpLocks/>
          </p:cNvGrpSpPr>
          <p:nvPr/>
        </p:nvGrpSpPr>
        <p:grpSpPr bwMode="auto">
          <a:xfrm>
            <a:off x="1169988" y="2287588"/>
            <a:ext cx="4722812" cy="604837"/>
            <a:chOff x="913" y="1441"/>
            <a:chExt cx="2975" cy="381"/>
          </a:xfrm>
        </p:grpSpPr>
        <p:sp>
          <p:nvSpPr>
            <p:cNvPr id="34821" name="Rectangle 5"/>
            <p:cNvSpPr>
              <a:spLocks noChangeArrowheads="1"/>
            </p:cNvSpPr>
            <p:nvPr/>
          </p:nvSpPr>
          <p:spPr bwMode="auto">
            <a:xfrm>
              <a:off x="913" y="1441"/>
              <a:ext cx="2975" cy="381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822" name="Line 6"/>
            <p:cNvSpPr>
              <a:spLocks noChangeShapeType="1"/>
            </p:cNvSpPr>
            <p:nvPr/>
          </p:nvSpPr>
          <p:spPr bwMode="auto">
            <a:xfrm>
              <a:off x="1537" y="1446"/>
              <a:ext cx="0" cy="37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4824" name="Rectangle 8"/>
          <p:cNvSpPr>
            <a:spLocks noChangeArrowheads="1"/>
          </p:cNvSpPr>
          <p:nvPr/>
        </p:nvSpPr>
        <p:spPr bwMode="auto">
          <a:xfrm>
            <a:off x="2084388" y="2363788"/>
            <a:ext cx="1474787" cy="454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en-US"/>
              <a:t>Register R</a:t>
            </a:r>
          </a:p>
        </p:txBody>
      </p:sp>
      <p:sp>
        <p:nvSpPr>
          <p:cNvPr id="34825" name="Rectangle 9"/>
          <p:cNvSpPr>
            <a:spLocks noChangeArrowheads="1"/>
          </p:cNvSpPr>
          <p:nvPr/>
        </p:nvSpPr>
        <p:spPr bwMode="auto">
          <a:xfrm>
            <a:off x="1093788" y="2363788"/>
            <a:ext cx="1128712" cy="454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en-US"/>
              <a:t>Opcode</a:t>
            </a:r>
          </a:p>
        </p:txBody>
      </p:sp>
      <p:sp>
        <p:nvSpPr>
          <p:cNvPr id="34826" name="Rectangle 10"/>
          <p:cNvSpPr>
            <a:spLocks noChangeArrowheads="1"/>
          </p:cNvSpPr>
          <p:nvPr/>
        </p:nvSpPr>
        <p:spPr bwMode="auto">
          <a:xfrm>
            <a:off x="2846388" y="1830388"/>
            <a:ext cx="1500187" cy="454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en-US"/>
              <a:t>Instruction</a:t>
            </a:r>
          </a:p>
        </p:txBody>
      </p:sp>
      <p:sp>
        <p:nvSpPr>
          <p:cNvPr id="34827" name="Rectangle 11"/>
          <p:cNvSpPr>
            <a:spLocks noChangeArrowheads="1"/>
          </p:cNvSpPr>
          <p:nvPr/>
        </p:nvSpPr>
        <p:spPr bwMode="auto">
          <a:xfrm>
            <a:off x="6122988" y="3201988"/>
            <a:ext cx="2587625" cy="68262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28" name="Rectangle 12"/>
          <p:cNvSpPr>
            <a:spLocks noChangeArrowheads="1"/>
          </p:cNvSpPr>
          <p:nvPr/>
        </p:nvSpPr>
        <p:spPr bwMode="auto">
          <a:xfrm>
            <a:off x="6122988" y="3887788"/>
            <a:ext cx="2587625" cy="68262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29" name="Rectangle 13"/>
          <p:cNvSpPr>
            <a:spLocks noChangeArrowheads="1"/>
          </p:cNvSpPr>
          <p:nvPr/>
        </p:nvSpPr>
        <p:spPr bwMode="auto">
          <a:xfrm>
            <a:off x="6122988" y="4573588"/>
            <a:ext cx="2587625" cy="68262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30" name="Rectangle 14"/>
          <p:cNvSpPr>
            <a:spLocks noChangeArrowheads="1"/>
          </p:cNvSpPr>
          <p:nvPr/>
        </p:nvSpPr>
        <p:spPr bwMode="auto">
          <a:xfrm>
            <a:off x="6122988" y="5259388"/>
            <a:ext cx="2587625" cy="68262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31" name="Rectangle 15"/>
          <p:cNvSpPr>
            <a:spLocks noChangeArrowheads="1"/>
          </p:cNvSpPr>
          <p:nvPr/>
        </p:nvSpPr>
        <p:spPr bwMode="auto">
          <a:xfrm>
            <a:off x="6122988" y="5945188"/>
            <a:ext cx="2587625" cy="68262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32" name="Rectangle 16"/>
          <p:cNvSpPr>
            <a:spLocks noChangeArrowheads="1"/>
          </p:cNvSpPr>
          <p:nvPr/>
        </p:nvSpPr>
        <p:spPr bwMode="auto">
          <a:xfrm>
            <a:off x="6656388" y="2668588"/>
            <a:ext cx="1230312" cy="454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en-US"/>
              <a:t>Memory</a:t>
            </a:r>
          </a:p>
        </p:txBody>
      </p:sp>
      <p:sp>
        <p:nvSpPr>
          <p:cNvPr id="34833" name="Rectangle 17"/>
          <p:cNvSpPr>
            <a:spLocks noChangeArrowheads="1"/>
          </p:cNvSpPr>
          <p:nvPr/>
        </p:nvSpPr>
        <p:spPr bwMode="auto">
          <a:xfrm>
            <a:off x="6808788" y="4725988"/>
            <a:ext cx="1230312" cy="454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en-US"/>
              <a:t>Operand</a:t>
            </a:r>
          </a:p>
        </p:txBody>
      </p:sp>
      <p:sp>
        <p:nvSpPr>
          <p:cNvPr id="34834" name="Rectangle 18"/>
          <p:cNvSpPr>
            <a:spLocks noChangeArrowheads="1"/>
          </p:cNvSpPr>
          <p:nvPr/>
        </p:nvSpPr>
        <p:spPr bwMode="auto">
          <a:xfrm>
            <a:off x="1169988" y="3811588"/>
            <a:ext cx="2587625" cy="68262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35" name="Rectangle 19"/>
          <p:cNvSpPr>
            <a:spLocks noChangeArrowheads="1"/>
          </p:cNvSpPr>
          <p:nvPr/>
        </p:nvSpPr>
        <p:spPr bwMode="auto">
          <a:xfrm>
            <a:off x="1169988" y="4497388"/>
            <a:ext cx="2587625" cy="68262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36" name="Rectangle 20"/>
          <p:cNvSpPr>
            <a:spLocks noChangeArrowheads="1"/>
          </p:cNvSpPr>
          <p:nvPr/>
        </p:nvSpPr>
        <p:spPr bwMode="auto">
          <a:xfrm>
            <a:off x="1169988" y="5183188"/>
            <a:ext cx="2587625" cy="68262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37" name="Rectangle 21"/>
          <p:cNvSpPr>
            <a:spLocks noChangeArrowheads="1"/>
          </p:cNvSpPr>
          <p:nvPr/>
        </p:nvSpPr>
        <p:spPr bwMode="auto">
          <a:xfrm>
            <a:off x="1169988" y="5868988"/>
            <a:ext cx="2587625" cy="68262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38" name="Rectangle 22"/>
          <p:cNvSpPr>
            <a:spLocks noChangeArrowheads="1"/>
          </p:cNvSpPr>
          <p:nvPr/>
        </p:nvSpPr>
        <p:spPr bwMode="auto">
          <a:xfrm>
            <a:off x="1246188" y="4649788"/>
            <a:ext cx="2498725" cy="454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en-US"/>
              <a:t>Pointer to Operand</a:t>
            </a:r>
          </a:p>
        </p:txBody>
      </p:sp>
      <p:sp>
        <p:nvSpPr>
          <p:cNvPr id="34839" name="Line 23"/>
          <p:cNvSpPr>
            <a:spLocks noChangeShapeType="1"/>
          </p:cNvSpPr>
          <p:nvPr/>
        </p:nvSpPr>
        <p:spPr bwMode="auto">
          <a:xfrm>
            <a:off x="3149600" y="2903538"/>
            <a:ext cx="0" cy="51911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40" name="Line 24"/>
          <p:cNvSpPr>
            <a:spLocks noChangeShapeType="1"/>
          </p:cNvSpPr>
          <p:nvPr/>
        </p:nvSpPr>
        <p:spPr bwMode="auto">
          <a:xfrm flipH="1">
            <a:off x="401638" y="3429000"/>
            <a:ext cx="2754312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41" name="Rectangle 25"/>
          <p:cNvSpPr>
            <a:spLocks noChangeArrowheads="1"/>
          </p:cNvSpPr>
          <p:nvPr/>
        </p:nvSpPr>
        <p:spPr bwMode="auto">
          <a:xfrm>
            <a:off x="1855788" y="3430588"/>
            <a:ext cx="1314450" cy="454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en-US"/>
              <a:t>Registers</a:t>
            </a:r>
          </a:p>
        </p:txBody>
      </p:sp>
      <p:sp>
        <p:nvSpPr>
          <p:cNvPr id="34842" name="Freeform 26"/>
          <p:cNvSpPr>
            <a:spLocks/>
          </p:cNvSpPr>
          <p:nvPr/>
        </p:nvSpPr>
        <p:spPr bwMode="auto">
          <a:xfrm>
            <a:off x="406400" y="3429000"/>
            <a:ext cx="763588" cy="1411288"/>
          </a:xfrm>
          <a:custGeom>
            <a:avLst/>
            <a:gdLst>
              <a:gd name="T0" fmla="*/ 0 w 481"/>
              <a:gd name="T1" fmla="*/ 0 h 889"/>
              <a:gd name="T2" fmla="*/ 0 w 481"/>
              <a:gd name="T3" fmla="*/ 888 h 889"/>
              <a:gd name="T4" fmla="*/ 480 w 481"/>
              <a:gd name="T5" fmla="*/ 888 h 8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81" h="889">
                <a:moveTo>
                  <a:pt x="0" y="0"/>
                </a:moveTo>
                <a:lnTo>
                  <a:pt x="0" y="888"/>
                </a:lnTo>
                <a:lnTo>
                  <a:pt x="480" y="888"/>
                </a:lnTo>
              </a:path>
            </a:pathLst>
          </a:custGeom>
          <a:noFill/>
          <a:ln w="12700" cap="rnd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4843" name="Line 27"/>
          <p:cNvSpPr>
            <a:spLocks noChangeShapeType="1"/>
          </p:cNvSpPr>
          <p:nvPr/>
        </p:nvSpPr>
        <p:spPr bwMode="auto">
          <a:xfrm>
            <a:off x="3530600" y="2293938"/>
            <a:ext cx="0" cy="59531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44" name="Rectangle 28"/>
          <p:cNvSpPr>
            <a:spLocks noChangeArrowheads="1"/>
          </p:cNvSpPr>
          <p:nvPr/>
        </p:nvSpPr>
        <p:spPr bwMode="auto">
          <a:xfrm>
            <a:off x="3592513" y="2328863"/>
            <a:ext cx="1477962" cy="454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en-US"/>
              <a:t>Address A</a:t>
            </a:r>
          </a:p>
        </p:txBody>
      </p:sp>
      <p:sp>
        <p:nvSpPr>
          <p:cNvPr id="34845" name="Oval 29"/>
          <p:cNvSpPr>
            <a:spLocks noChangeArrowheads="1"/>
          </p:cNvSpPr>
          <p:nvPr/>
        </p:nvSpPr>
        <p:spPr bwMode="auto">
          <a:xfrm>
            <a:off x="4522788" y="4727575"/>
            <a:ext cx="530225" cy="454025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46" name="Rectangle 30"/>
          <p:cNvSpPr>
            <a:spLocks noChangeArrowheads="1"/>
          </p:cNvSpPr>
          <p:nvPr/>
        </p:nvSpPr>
        <p:spPr bwMode="auto">
          <a:xfrm>
            <a:off x="4624388" y="4727575"/>
            <a:ext cx="352425" cy="454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en-US"/>
              <a:t>+</a:t>
            </a:r>
          </a:p>
        </p:txBody>
      </p:sp>
      <p:sp>
        <p:nvSpPr>
          <p:cNvPr id="34848" name="Line 32"/>
          <p:cNvSpPr>
            <a:spLocks noChangeShapeType="1"/>
          </p:cNvSpPr>
          <p:nvPr/>
        </p:nvSpPr>
        <p:spPr bwMode="auto">
          <a:xfrm>
            <a:off x="4749800" y="2903538"/>
            <a:ext cx="0" cy="166211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50" name="Line 34"/>
          <p:cNvSpPr>
            <a:spLocks noChangeShapeType="1"/>
          </p:cNvSpPr>
          <p:nvPr/>
        </p:nvSpPr>
        <p:spPr bwMode="auto">
          <a:xfrm>
            <a:off x="5029200" y="4953000"/>
            <a:ext cx="1066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/>
          <a:lstStyle/>
          <a:p>
            <a:endParaRPr lang="en-US"/>
          </a:p>
        </p:txBody>
      </p:sp>
      <p:sp>
        <p:nvSpPr>
          <p:cNvPr id="34851" name="Line 35"/>
          <p:cNvSpPr>
            <a:spLocks noChangeShapeType="1"/>
          </p:cNvSpPr>
          <p:nvPr/>
        </p:nvSpPr>
        <p:spPr bwMode="auto">
          <a:xfrm>
            <a:off x="3810000" y="4953000"/>
            <a:ext cx="762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/>
          <a:lstStyle/>
          <a:p>
            <a:endParaRPr lang="en-US"/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4" name="Ink 3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55680" y="1714320"/>
              <a:ext cx="8160120" cy="3734280"/>
            </p14:xfrm>
          </p:contentPart>
        </mc:Choice>
        <mc:Fallback xmlns="">
          <p:pic>
            <p:nvPicPr>
              <p:cNvPr id="4" name="Ink 3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46320" y="1704960"/>
                <a:ext cx="8178840" cy="375300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p:transition spd="slow" advTm="134974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ChangeArrowheads="1"/>
          </p:cNvSpPr>
          <p:nvPr/>
        </p:nvSpPr>
        <p:spPr bwMode="auto">
          <a:xfrm>
            <a:off x="431800" y="622935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867" name="Rectangle 3"/>
          <p:cNvSpPr>
            <a:spLocks noChangeArrowheads="1"/>
          </p:cNvSpPr>
          <p:nvPr/>
        </p:nvSpPr>
        <p:spPr bwMode="auto">
          <a:xfrm>
            <a:off x="3124200" y="622935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868" name="Rectangle 4"/>
          <p:cNvSpPr>
            <a:spLocks noGrp="1" noChangeArrowheads="1"/>
          </p:cNvSpPr>
          <p:nvPr>
            <p:ph type="title"/>
          </p:nvPr>
        </p:nvSpPr>
        <p:spPr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r>
              <a:rPr lang="en-US" altLang="en-US" dirty="0"/>
              <a:t>Relative Addressing</a:t>
            </a:r>
          </a:p>
        </p:txBody>
      </p:sp>
      <p:sp>
        <p:nvSpPr>
          <p:cNvPr id="36869" name="Rectangle 5"/>
          <p:cNvSpPr>
            <a:spLocks noGrp="1" noChangeArrowheads="1"/>
          </p:cNvSpPr>
          <p:nvPr>
            <p:ph idx="1"/>
          </p:nvPr>
        </p:nvSpPr>
        <p:spPr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r>
              <a:rPr lang="en-US" altLang="en-US" dirty="0"/>
              <a:t>A version of displacement addressing</a:t>
            </a:r>
          </a:p>
          <a:p>
            <a:r>
              <a:rPr lang="en-US" altLang="en-US" dirty="0"/>
              <a:t>R = Program counter, PC</a:t>
            </a:r>
          </a:p>
          <a:p>
            <a:r>
              <a:rPr lang="en-US" altLang="en-US" dirty="0"/>
              <a:t>EA = A + (PC)</a:t>
            </a:r>
          </a:p>
          <a:p>
            <a:r>
              <a:rPr lang="en-US" altLang="en-US" dirty="0"/>
              <a:t>i.e. get operand from A cells from current location pointed to by PC</a:t>
            </a:r>
          </a:p>
          <a:p>
            <a:r>
              <a:rPr lang="en-US" altLang="en-US" dirty="0" err="1"/>
              <a:t>c.f</a:t>
            </a:r>
            <a:r>
              <a:rPr lang="en-US" altLang="en-US" dirty="0"/>
              <a:t> locality of reference &amp; cache usage</a:t>
            </a:r>
          </a:p>
          <a:p>
            <a:endParaRPr lang="en-US" altLang="en-US" dirty="0"/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4" name="Ink 3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60640" y="1422360"/>
              <a:ext cx="6585120" cy="3283200"/>
            </p14:xfrm>
          </p:contentPart>
        </mc:Choice>
        <mc:Fallback xmlns="">
          <p:pic>
            <p:nvPicPr>
              <p:cNvPr id="4" name="Ink 3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51280" y="1413000"/>
                <a:ext cx="6603840" cy="330192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p:transition spd="slow" advTm="156449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ChangeArrowheads="1"/>
          </p:cNvSpPr>
          <p:nvPr/>
        </p:nvSpPr>
        <p:spPr bwMode="auto">
          <a:xfrm>
            <a:off x="431800" y="622935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15" name="Rectangle 3"/>
          <p:cNvSpPr>
            <a:spLocks noChangeArrowheads="1"/>
          </p:cNvSpPr>
          <p:nvPr/>
        </p:nvSpPr>
        <p:spPr bwMode="auto">
          <a:xfrm>
            <a:off x="3124200" y="622935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16" name="Rectangle 4"/>
          <p:cNvSpPr>
            <a:spLocks noGrp="1" noChangeArrowheads="1"/>
          </p:cNvSpPr>
          <p:nvPr>
            <p:ph type="title"/>
          </p:nvPr>
        </p:nvSpPr>
        <p:spPr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r>
              <a:rPr lang="en-US" altLang="en-US" dirty="0"/>
              <a:t>Base-Register Addressing</a:t>
            </a:r>
          </a:p>
        </p:txBody>
      </p:sp>
      <p:sp>
        <p:nvSpPr>
          <p:cNvPr id="38917" name="Rectangle 5"/>
          <p:cNvSpPr>
            <a:spLocks noGrp="1" noChangeArrowheads="1"/>
          </p:cNvSpPr>
          <p:nvPr>
            <p:ph idx="1"/>
          </p:nvPr>
        </p:nvSpPr>
        <p:spPr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r>
              <a:rPr lang="en-US" altLang="en-US" dirty="0"/>
              <a:t>A holds displacement</a:t>
            </a:r>
          </a:p>
          <a:p>
            <a:r>
              <a:rPr lang="en-US" altLang="en-US" dirty="0"/>
              <a:t>R holds pointer to base address</a:t>
            </a:r>
          </a:p>
          <a:p>
            <a:r>
              <a:rPr lang="en-US" altLang="en-US" dirty="0"/>
              <a:t>R may be explicit or implicit</a:t>
            </a:r>
          </a:p>
          <a:p>
            <a:r>
              <a:rPr lang="en-US" altLang="en-US" dirty="0"/>
              <a:t>e.g. segment registers in 80x86</a:t>
            </a:r>
          </a:p>
          <a:p>
            <a:endParaRPr lang="en-US" altLang="en-US" dirty="0"/>
          </a:p>
        </p:txBody>
      </p:sp>
      <p:sp>
        <p:nvSpPr>
          <p:cNvPr id="2" name="Rectangle 1"/>
          <p:cNvSpPr/>
          <p:nvPr/>
        </p:nvSpPr>
        <p:spPr>
          <a:xfrm>
            <a:off x="899592" y="2690336"/>
            <a:ext cx="77768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The referenced register contains a main memory address, and the</a:t>
            </a:r>
          </a:p>
          <a:p>
            <a:r>
              <a:rPr lang="en-US" dirty="0"/>
              <a:t>address field contains a displacement (usually an unsigned integer representation) from that address.</a:t>
            </a: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5" name="Ink 4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63680" y="590400"/>
              <a:ext cx="5251680" cy="6159960"/>
            </p14:xfrm>
          </p:contentPart>
        </mc:Choice>
        <mc:Fallback xmlns="">
          <p:pic>
            <p:nvPicPr>
              <p:cNvPr id="5" name="Ink 4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54320" y="581040"/>
                <a:ext cx="5270400" cy="617868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p:transition spd="slow" advTm="131093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ChangeArrowheads="1"/>
          </p:cNvSpPr>
          <p:nvPr/>
        </p:nvSpPr>
        <p:spPr bwMode="auto">
          <a:xfrm>
            <a:off x="431800" y="622935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147" name="Rectangle 3"/>
          <p:cNvSpPr>
            <a:spLocks noChangeArrowheads="1"/>
          </p:cNvSpPr>
          <p:nvPr/>
        </p:nvSpPr>
        <p:spPr bwMode="auto">
          <a:xfrm>
            <a:off x="3124200" y="622935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148" name="Rectangle 4"/>
          <p:cNvSpPr>
            <a:spLocks noGrp="1" noChangeArrowheads="1"/>
          </p:cNvSpPr>
          <p:nvPr>
            <p:ph type="title"/>
          </p:nvPr>
        </p:nvSpPr>
        <p:spPr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r>
              <a:rPr lang="en-US" altLang="en-US"/>
              <a:t>Addressing Modes</a:t>
            </a:r>
          </a:p>
        </p:txBody>
      </p:sp>
      <p:sp>
        <p:nvSpPr>
          <p:cNvPr id="6149" name="Rectangle 5"/>
          <p:cNvSpPr>
            <a:spLocks noGrp="1" noChangeArrowheads="1"/>
          </p:cNvSpPr>
          <p:nvPr>
            <p:ph idx="1"/>
          </p:nvPr>
        </p:nvSpPr>
        <p:spPr>
          <a:xfrm>
            <a:off x="3851920" y="569066"/>
            <a:ext cx="4720579" cy="5655156"/>
          </a:xfrm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r>
              <a:rPr lang="en-US" altLang="en-US" dirty="0"/>
              <a:t>Immediate</a:t>
            </a:r>
          </a:p>
          <a:p>
            <a:r>
              <a:rPr lang="en-US" altLang="en-US" dirty="0"/>
              <a:t>Direct</a:t>
            </a:r>
          </a:p>
          <a:p>
            <a:r>
              <a:rPr lang="en-US" altLang="en-US" dirty="0"/>
              <a:t>Indirect</a:t>
            </a:r>
          </a:p>
          <a:p>
            <a:r>
              <a:rPr lang="en-US" altLang="en-US" dirty="0"/>
              <a:t>Register</a:t>
            </a:r>
          </a:p>
          <a:p>
            <a:r>
              <a:rPr lang="en-US" altLang="en-US" dirty="0"/>
              <a:t>Register Indirect</a:t>
            </a:r>
          </a:p>
          <a:p>
            <a:r>
              <a:rPr lang="en-US" altLang="en-US" dirty="0"/>
              <a:t>Displacement (Indexed) </a:t>
            </a:r>
          </a:p>
          <a:p>
            <a:r>
              <a:rPr lang="en-US" altLang="en-US" dirty="0"/>
              <a:t>Stack</a:t>
            </a:r>
          </a:p>
          <a:p>
            <a:endParaRPr lang="en-US" altLang="en-US" dirty="0"/>
          </a:p>
        </p:txBody>
      </p:sp>
      <p:sp>
        <p:nvSpPr>
          <p:cNvPr id="2" name="Rectangle 1"/>
          <p:cNvSpPr/>
          <p:nvPr/>
        </p:nvSpPr>
        <p:spPr>
          <a:xfrm>
            <a:off x="571500" y="4365104"/>
            <a:ext cx="6592788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Claims:</a:t>
            </a:r>
          </a:p>
          <a:p>
            <a:pPr marL="342900" indent="-342900">
              <a:buAutoNum type="arabicPeriod"/>
            </a:pPr>
            <a:r>
              <a:rPr lang="en-US" dirty="0"/>
              <a:t>virtually all computer architectures provide more than one of these addressing modes</a:t>
            </a:r>
          </a:p>
          <a:p>
            <a:pPr marL="342900" indent="-342900">
              <a:buAutoNum type="arabicPeriod"/>
            </a:pPr>
            <a:r>
              <a:rPr lang="en-US" dirty="0"/>
              <a:t>interpretation of the effective address (EA)</a:t>
            </a:r>
          </a:p>
          <a:p>
            <a:pPr lvl="1"/>
            <a:r>
              <a:rPr lang="en-US" dirty="0" err="1"/>
              <a:t>Tanpa</a:t>
            </a:r>
            <a:r>
              <a:rPr lang="en-US" dirty="0"/>
              <a:t> virtual memory: EA=&gt; memory </a:t>
            </a:r>
            <a:r>
              <a:rPr lang="en-US" dirty="0" err="1"/>
              <a:t>dan</a:t>
            </a:r>
            <a:r>
              <a:rPr lang="en-US" dirty="0"/>
              <a:t> register</a:t>
            </a:r>
          </a:p>
          <a:p>
            <a:pPr lvl="1"/>
            <a:r>
              <a:rPr lang="en-US" dirty="0" err="1"/>
              <a:t>Dengan</a:t>
            </a:r>
            <a:r>
              <a:rPr lang="en-US" dirty="0"/>
              <a:t> virtual memory: EA =&gt; virtual memory </a:t>
            </a:r>
            <a:r>
              <a:rPr lang="en-US" dirty="0" err="1"/>
              <a:t>dan</a:t>
            </a:r>
            <a:r>
              <a:rPr lang="en-US" dirty="0"/>
              <a:t> register. Mapping </a:t>
            </a:r>
            <a:r>
              <a:rPr lang="en-US" dirty="0" err="1"/>
              <a:t>pada</a:t>
            </a:r>
            <a:r>
              <a:rPr lang="en-US" dirty="0"/>
              <a:t> MMU </a:t>
            </a:r>
            <a:r>
              <a:rPr lang="en-US" dirty="0" err="1"/>
              <a:t>tersembunyi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programmer</a:t>
            </a: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3" name="Ink 2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895320" y="628560"/>
              <a:ext cx="8306280" cy="5779080"/>
            </p14:xfrm>
          </p:contentPart>
        </mc:Choice>
        <mc:Fallback xmlns="">
          <p:pic>
            <p:nvPicPr>
              <p:cNvPr id="3" name="Ink 2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85960" y="619200"/>
                <a:ext cx="8325000" cy="579780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p:transition spd="slow" advTm="154416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ChangeArrowheads="1"/>
          </p:cNvSpPr>
          <p:nvPr/>
        </p:nvSpPr>
        <p:spPr bwMode="auto">
          <a:xfrm>
            <a:off x="431800" y="622935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963" name="Rectangle 3"/>
          <p:cNvSpPr>
            <a:spLocks noChangeArrowheads="1"/>
          </p:cNvSpPr>
          <p:nvPr/>
        </p:nvSpPr>
        <p:spPr bwMode="auto">
          <a:xfrm>
            <a:off x="3124200" y="622935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964" name="Rectangle 4"/>
          <p:cNvSpPr>
            <a:spLocks noGrp="1" noChangeArrowheads="1"/>
          </p:cNvSpPr>
          <p:nvPr>
            <p:ph type="title"/>
          </p:nvPr>
        </p:nvSpPr>
        <p:spPr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r>
              <a:rPr lang="en-US" altLang="en-US"/>
              <a:t>Indexed Addressing</a:t>
            </a:r>
          </a:p>
        </p:txBody>
      </p:sp>
      <p:sp>
        <p:nvSpPr>
          <p:cNvPr id="40965" name="Rectangle 5"/>
          <p:cNvSpPr>
            <a:spLocks noGrp="1" noChangeArrowheads="1"/>
          </p:cNvSpPr>
          <p:nvPr>
            <p:ph idx="1"/>
          </p:nvPr>
        </p:nvSpPr>
        <p:spPr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r>
              <a:rPr lang="en-US" altLang="en-US" dirty="0"/>
              <a:t>A = base</a:t>
            </a:r>
          </a:p>
          <a:p>
            <a:r>
              <a:rPr lang="en-US" altLang="en-US" dirty="0"/>
              <a:t>R = displacement</a:t>
            </a:r>
          </a:p>
          <a:p>
            <a:r>
              <a:rPr lang="en-US" altLang="en-US" dirty="0"/>
              <a:t>EA = A + R</a:t>
            </a:r>
          </a:p>
          <a:p>
            <a:r>
              <a:rPr lang="en-US" altLang="en-US" dirty="0"/>
              <a:t>Good for accessing arrays</a:t>
            </a:r>
          </a:p>
          <a:p>
            <a:pPr lvl="1"/>
            <a:r>
              <a:rPr lang="en-US" altLang="en-US" dirty="0"/>
              <a:t>EA = A + R</a:t>
            </a:r>
          </a:p>
          <a:p>
            <a:pPr lvl="1"/>
            <a:r>
              <a:rPr lang="en-US" altLang="en-US" dirty="0"/>
              <a:t>R++</a:t>
            </a:r>
          </a:p>
          <a:p>
            <a:pPr>
              <a:buFont typeface="Monotype Sorts" pitchFamily="2" charset="2"/>
              <a:buChar char="y"/>
            </a:pPr>
            <a:endParaRPr lang="en-US" altLang="en-US" sz="2400" dirty="0"/>
          </a:p>
        </p:txBody>
      </p:sp>
      <p:sp>
        <p:nvSpPr>
          <p:cNvPr id="2" name="Rectangle 1"/>
          <p:cNvSpPr/>
          <p:nvPr/>
        </p:nvSpPr>
        <p:spPr>
          <a:xfrm>
            <a:off x="1043608" y="3573016"/>
            <a:ext cx="730830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The address field references a main memory address, and the referenced register contains a positive displacement from that address</a:t>
            </a: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7" name="Ink 6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590760" y="469800"/>
              <a:ext cx="8147160" cy="2997720"/>
            </p14:xfrm>
          </p:contentPart>
        </mc:Choice>
        <mc:Fallback xmlns="">
          <p:pic>
            <p:nvPicPr>
              <p:cNvPr id="7" name="Ink 6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81400" y="460440"/>
                <a:ext cx="8165880" cy="3016440"/>
              </a:xfrm>
              <a:prstGeom prst="rect">
                <a:avLst/>
              </a:prstGeom>
            </p:spPr>
          </p:pic>
        </mc:Fallback>
      </mc:AlternateContent>
      <p:pic>
        <p:nvPicPr>
          <p:cNvPr id="8" name="Audio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p:transition spd="slow" advTm="156588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1657" y="1556792"/>
            <a:ext cx="9082343" cy="238225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7" name="Ink 6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451240" y="3289320"/>
              <a:ext cx="3391200" cy="3105360"/>
            </p14:xfrm>
          </p:contentPart>
        </mc:Choice>
        <mc:Fallback xmlns="">
          <p:pic>
            <p:nvPicPr>
              <p:cNvPr id="7" name="Ink 6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441880" y="3279960"/>
                <a:ext cx="3409920" cy="3124080"/>
              </a:xfrm>
              <a:prstGeom prst="rect">
                <a:avLst/>
              </a:prstGeom>
            </p:spPr>
          </p:pic>
        </mc:Fallback>
      </mc:AlternateContent>
      <p:pic>
        <p:nvPicPr>
          <p:cNvPr id="8" name="Audio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179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304"/>
    </mc:Choice>
    <mc:Fallback xmlns="">
      <p:transition spd="slow" advTm="543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ChangeArrowheads="1"/>
          </p:cNvSpPr>
          <p:nvPr/>
        </p:nvSpPr>
        <p:spPr bwMode="auto">
          <a:xfrm>
            <a:off x="431800" y="622935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11" name="Rectangle 3"/>
          <p:cNvSpPr>
            <a:spLocks noChangeArrowheads="1"/>
          </p:cNvSpPr>
          <p:nvPr/>
        </p:nvSpPr>
        <p:spPr bwMode="auto">
          <a:xfrm>
            <a:off x="3124200" y="622935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12" name="Rectangle 4"/>
          <p:cNvSpPr>
            <a:spLocks noGrp="1" noChangeArrowheads="1"/>
          </p:cNvSpPr>
          <p:nvPr>
            <p:ph type="title"/>
          </p:nvPr>
        </p:nvSpPr>
        <p:spPr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r>
              <a:rPr lang="en-US" altLang="en-US" dirty="0"/>
              <a:t>Auto Indexing</a:t>
            </a:r>
          </a:p>
        </p:txBody>
      </p:sp>
      <p:sp>
        <p:nvSpPr>
          <p:cNvPr id="43013" name="Rectangle 5"/>
          <p:cNvSpPr>
            <a:spLocks noGrp="1" noChangeArrowheads="1"/>
          </p:cNvSpPr>
          <p:nvPr>
            <p:ph idx="1"/>
          </p:nvPr>
        </p:nvSpPr>
        <p:spPr>
          <a:xfrm>
            <a:off x="1115616" y="2492896"/>
            <a:ext cx="7456883" cy="3731326"/>
          </a:xfrm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488" tIns="44450" rIns="90488" bIns="44450">
            <a:normAutofit/>
          </a:bodyPr>
          <a:lstStyle/>
          <a:p>
            <a:r>
              <a:rPr lang="en-US" altLang="en-US" dirty="0"/>
              <a:t>Auto Indexing</a:t>
            </a:r>
          </a:p>
          <a:p>
            <a:endParaRPr lang="en-US" altLang="en-US" dirty="0"/>
          </a:p>
          <a:p>
            <a:endParaRPr lang="en-US" alt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9911" y="692696"/>
            <a:ext cx="5310099" cy="181088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2" name="Ink 1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511280" y="1517760"/>
              <a:ext cx="6001200" cy="2038680"/>
            </p14:xfrm>
          </p:contentPart>
        </mc:Choice>
        <mc:Fallback xmlns="">
          <p:pic>
            <p:nvPicPr>
              <p:cNvPr id="2" name="Ink 1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501920" y="1508400"/>
                <a:ext cx="6019920" cy="205740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p:transition spd="slow" advTm="44181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Combination</a:t>
            </a:r>
            <a:br>
              <a:rPr lang="en-US" dirty="0"/>
            </a:br>
            <a:r>
              <a:rPr lang="en-US" dirty="0"/>
              <a:t>(</a:t>
            </a:r>
            <a:r>
              <a:rPr lang="en-US" dirty="0" err="1"/>
              <a:t>indirect+index</a:t>
            </a:r>
            <a:r>
              <a:rPr lang="en-US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 err="1"/>
              <a:t>Postindex</a:t>
            </a:r>
            <a:endParaRPr lang="en-US" altLang="en-US" dirty="0"/>
          </a:p>
          <a:p>
            <a:r>
              <a:rPr lang="en-US" altLang="en-US" dirty="0"/>
              <a:t>EA = (A) + (R)</a:t>
            </a:r>
          </a:p>
          <a:p>
            <a:endParaRPr lang="en-US" altLang="en-US" dirty="0"/>
          </a:p>
          <a:p>
            <a:r>
              <a:rPr lang="en-US" altLang="en-US" dirty="0" err="1"/>
              <a:t>Preindex</a:t>
            </a:r>
            <a:endParaRPr lang="en-US" altLang="en-US" dirty="0"/>
          </a:p>
          <a:p>
            <a:r>
              <a:rPr lang="en-US" altLang="en-US" dirty="0"/>
              <a:t>EA = (A+(R))</a:t>
            </a:r>
          </a:p>
          <a:p>
            <a:endParaRPr lang="en-US" altLang="en-US" dirty="0"/>
          </a:p>
          <a:p>
            <a:r>
              <a:rPr lang="en-US" altLang="en-US" dirty="0"/>
              <a:t>(Draw the diagrams)</a:t>
            </a: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4" name="Ink 3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679680" y="133200"/>
              <a:ext cx="7518600" cy="5696280"/>
            </p14:xfrm>
          </p:contentPart>
        </mc:Choice>
        <mc:Fallback xmlns="">
          <p:pic>
            <p:nvPicPr>
              <p:cNvPr id="4" name="Ink 3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0320" y="123840"/>
                <a:ext cx="7537320" cy="571500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89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5889"/>
    </mc:Choice>
    <mc:Fallback xmlns="">
      <p:transition spd="slow" advTm="2158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ChangeArrowheads="1"/>
          </p:cNvSpPr>
          <p:nvPr/>
        </p:nvSpPr>
        <p:spPr bwMode="auto">
          <a:xfrm>
            <a:off x="431800" y="622935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59" name="Rectangle 3"/>
          <p:cNvSpPr>
            <a:spLocks noChangeArrowheads="1"/>
          </p:cNvSpPr>
          <p:nvPr/>
        </p:nvSpPr>
        <p:spPr bwMode="auto">
          <a:xfrm>
            <a:off x="3124200" y="622935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60" name="Rectangle 4"/>
          <p:cNvSpPr>
            <a:spLocks noGrp="1" noChangeArrowheads="1"/>
          </p:cNvSpPr>
          <p:nvPr>
            <p:ph type="title"/>
          </p:nvPr>
        </p:nvSpPr>
        <p:spPr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r>
              <a:rPr lang="en-US" altLang="en-US"/>
              <a:t>Stack Addressing</a:t>
            </a:r>
          </a:p>
        </p:txBody>
      </p:sp>
      <p:sp>
        <p:nvSpPr>
          <p:cNvPr id="45061" name="Rectangle 5"/>
          <p:cNvSpPr>
            <a:spLocks noGrp="1" noChangeArrowheads="1"/>
          </p:cNvSpPr>
          <p:nvPr>
            <p:ph idx="1"/>
          </p:nvPr>
        </p:nvSpPr>
        <p:spPr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r>
              <a:rPr lang="en-US" altLang="en-US" dirty="0"/>
              <a:t>Operand is (implicitly) on top of stack</a:t>
            </a:r>
          </a:p>
          <a:p>
            <a:r>
              <a:rPr lang="en-US" altLang="en-US" dirty="0"/>
              <a:t>e.g. </a:t>
            </a:r>
          </a:p>
          <a:p>
            <a:pPr lvl="1"/>
            <a:r>
              <a:rPr lang="en-US" altLang="en-US" dirty="0"/>
              <a:t>ADD	Pop top two items from stack				and add</a:t>
            </a:r>
          </a:p>
          <a:p>
            <a:pPr>
              <a:buFont typeface="Monotype Sorts" pitchFamily="2" charset="2"/>
              <a:buChar char="y"/>
            </a:pPr>
            <a:endParaRPr lang="en-US" altLang="en-US" sz="2400" dirty="0"/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3" name="Ink 2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251000" y="1879560"/>
              <a:ext cx="3893040" cy="2895840"/>
            </p14:xfrm>
          </p:contentPart>
        </mc:Choice>
        <mc:Fallback xmlns="">
          <p:pic>
            <p:nvPicPr>
              <p:cNvPr id="3" name="Ink 2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41640" y="1870200"/>
                <a:ext cx="3911760" cy="291456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p:transition spd="slow" advTm="42221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395536" y="116632"/>
            <a:ext cx="6536008" cy="266429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520" y="3573016"/>
            <a:ext cx="7058025" cy="14859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99992" y="4921620"/>
            <a:ext cx="2266950" cy="1181100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904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03"/>
    </mc:Choice>
    <mc:Fallback xmlns="">
      <p:transition spd="slow" advTm="19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7107" y="692696"/>
            <a:ext cx="8280920" cy="1656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4878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971600" y="116632"/>
            <a:ext cx="6336704" cy="627787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5" name="Ink 4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984240" y="25560"/>
              <a:ext cx="6007680" cy="6210360"/>
            </p14:xfrm>
          </p:contentPart>
        </mc:Choice>
        <mc:Fallback xmlns="">
          <p:pic>
            <p:nvPicPr>
              <p:cNvPr id="5" name="Ink 4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74880" y="16200"/>
                <a:ext cx="6026400" cy="622908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120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2024"/>
    </mc:Choice>
    <mc:Fallback xmlns="">
      <p:transition spd="slow" advTm="920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431800" y="622935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195" name="Rectangle 3"/>
          <p:cNvSpPr>
            <a:spLocks noChangeArrowheads="1"/>
          </p:cNvSpPr>
          <p:nvPr/>
        </p:nvSpPr>
        <p:spPr bwMode="auto">
          <a:xfrm>
            <a:off x="3124200" y="622935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Immediate Addressing</a:t>
            </a:r>
          </a:p>
        </p:txBody>
      </p:sp>
      <p:sp>
        <p:nvSpPr>
          <p:cNvPr id="8199" name="Rectangle 7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en-US" dirty="0"/>
              <a:t>Operand is part of instruction</a:t>
            </a:r>
          </a:p>
          <a:p>
            <a:r>
              <a:rPr lang="en-US" altLang="en-US" dirty="0"/>
              <a:t>Operand = address field</a:t>
            </a:r>
          </a:p>
          <a:p>
            <a:r>
              <a:rPr lang="en-US" altLang="en-US" dirty="0"/>
              <a:t>e.g. ADD 5</a:t>
            </a:r>
          </a:p>
          <a:p>
            <a:pPr lvl="1"/>
            <a:r>
              <a:rPr lang="en-US" altLang="en-US" dirty="0"/>
              <a:t>Add 5 to contents of accumulator</a:t>
            </a:r>
          </a:p>
          <a:p>
            <a:pPr lvl="1"/>
            <a:r>
              <a:rPr lang="en-US" altLang="en-US" dirty="0"/>
              <a:t>5 is operand</a:t>
            </a:r>
          </a:p>
          <a:p>
            <a:r>
              <a:rPr lang="en-US" altLang="en-US" dirty="0"/>
              <a:t>No memory reference to fetch data</a:t>
            </a:r>
          </a:p>
          <a:p>
            <a:r>
              <a:rPr lang="en-US" altLang="en-US" dirty="0"/>
              <a:t>Fast : </a:t>
            </a:r>
            <a:r>
              <a:rPr lang="en-US" altLang="en-US" dirty="0" err="1"/>
              <a:t>karena</a:t>
            </a:r>
            <a:r>
              <a:rPr lang="en-US" altLang="en-US" dirty="0"/>
              <a:t> </a:t>
            </a:r>
            <a:r>
              <a:rPr lang="en-US" altLang="en-US" dirty="0" err="1"/>
              <a:t>tidak</a:t>
            </a:r>
            <a:r>
              <a:rPr lang="en-US" altLang="en-US" dirty="0"/>
              <a:t> </a:t>
            </a:r>
            <a:r>
              <a:rPr lang="en-US" altLang="en-US" dirty="0" err="1"/>
              <a:t>perlu</a:t>
            </a:r>
            <a:r>
              <a:rPr lang="en-US" altLang="en-US" dirty="0"/>
              <a:t> </a:t>
            </a:r>
            <a:r>
              <a:rPr lang="en-US" altLang="en-US" dirty="0" err="1"/>
              <a:t>mengambil</a:t>
            </a:r>
            <a:r>
              <a:rPr lang="en-US" altLang="en-US" dirty="0"/>
              <a:t> </a:t>
            </a:r>
            <a:r>
              <a:rPr lang="en-US" altLang="en-US" dirty="0" err="1"/>
              <a:t>ke</a:t>
            </a:r>
            <a:r>
              <a:rPr lang="en-US" altLang="en-US" dirty="0"/>
              <a:t> memory</a:t>
            </a:r>
          </a:p>
          <a:p>
            <a:r>
              <a:rPr lang="en-US" altLang="en-US" dirty="0"/>
              <a:t>Limited range: </a:t>
            </a:r>
            <a:r>
              <a:rPr lang="en-US" altLang="en-US" dirty="0" err="1"/>
              <a:t>karena</a:t>
            </a:r>
            <a:r>
              <a:rPr lang="en-US" altLang="en-US" dirty="0"/>
              <a:t> instruction format </a:t>
            </a:r>
            <a:r>
              <a:rPr lang="en-US" altLang="en-US" dirty="0" err="1"/>
              <a:t>biasanya</a:t>
            </a:r>
            <a:r>
              <a:rPr lang="en-US" altLang="en-US" dirty="0"/>
              <a:t> </a:t>
            </a:r>
            <a:r>
              <a:rPr lang="en-US" altLang="en-US" dirty="0" err="1"/>
              <a:t>mempunyai</a:t>
            </a:r>
            <a:r>
              <a:rPr lang="en-US" altLang="en-US" dirty="0"/>
              <a:t> format yang </a:t>
            </a:r>
            <a:r>
              <a:rPr lang="en-US" altLang="en-US" dirty="0" err="1"/>
              <a:t>ringkas</a:t>
            </a:r>
            <a:r>
              <a:rPr lang="en-US" altLang="en-US" dirty="0"/>
              <a:t> (</a:t>
            </a:r>
            <a:r>
              <a:rPr lang="en-US" altLang="en-US" dirty="0" err="1"/>
              <a:t>bisa</a:t>
            </a:r>
            <a:r>
              <a:rPr lang="en-US" altLang="en-US" dirty="0"/>
              <a:t> </a:t>
            </a:r>
            <a:r>
              <a:rPr lang="en-US" altLang="en-US" dirty="0" err="1"/>
              <a:t>jd</a:t>
            </a:r>
            <a:r>
              <a:rPr lang="en-US" altLang="en-US" dirty="0"/>
              <a:t> </a:t>
            </a:r>
            <a:r>
              <a:rPr lang="en-US" altLang="en-US" dirty="0" err="1"/>
              <a:t>hanya</a:t>
            </a:r>
            <a:r>
              <a:rPr lang="en-US" altLang="en-US" dirty="0"/>
              <a:t> </a:t>
            </a:r>
            <a:r>
              <a:rPr lang="en-US" altLang="en-US" dirty="0" err="1"/>
              <a:t>berapa</a:t>
            </a:r>
            <a:r>
              <a:rPr lang="en-US" altLang="en-US" dirty="0"/>
              <a:t> byte </a:t>
            </a:r>
            <a:r>
              <a:rPr lang="en-US" altLang="en-US" dirty="0" err="1"/>
              <a:t>saja</a:t>
            </a:r>
            <a:r>
              <a:rPr lang="en-US" altLang="en-US" dirty="0"/>
              <a:t>, </a:t>
            </a:r>
            <a:r>
              <a:rPr lang="en-US" altLang="en-US" dirty="0" err="1"/>
              <a:t>sementar</a:t>
            </a:r>
            <a:r>
              <a:rPr lang="en-US" altLang="en-US" dirty="0"/>
              <a:t> </a:t>
            </a:r>
            <a:r>
              <a:rPr lang="en-US" altLang="en-US" dirty="0" err="1"/>
              <a:t>angka</a:t>
            </a:r>
            <a:r>
              <a:rPr lang="en-US" altLang="en-US" dirty="0"/>
              <a:t> </a:t>
            </a:r>
            <a:r>
              <a:rPr lang="en-US" altLang="en-US" dirty="0" err="1"/>
              <a:t>itu</a:t>
            </a:r>
            <a:r>
              <a:rPr lang="en-US" altLang="en-US" dirty="0"/>
              <a:t> </a:t>
            </a:r>
            <a:r>
              <a:rPr lang="en-US" altLang="en-US" dirty="0" err="1"/>
              <a:t>bisa</a:t>
            </a:r>
            <a:r>
              <a:rPr lang="en-US" altLang="en-US" dirty="0"/>
              <a:t> </a:t>
            </a:r>
            <a:r>
              <a:rPr lang="en-US" altLang="en-US" dirty="0" err="1"/>
              <a:t>terdiri</a:t>
            </a:r>
            <a:r>
              <a:rPr lang="en-US" altLang="en-US" dirty="0"/>
              <a:t> </a:t>
            </a:r>
            <a:r>
              <a:rPr lang="en-US" altLang="en-US" dirty="0" err="1"/>
              <a:t>dari</a:t>
            </a:r>
            <a:r>
              <a:rPr lang="en-US" altLang="en-US" dirty="0"/>
              <a:t> word, double word </a:t>
            </a:r>
            <a:r>
              <a:rPr lang="en-US" altLang="en-US" dirty="0" err="1"/>
              <a:t>dan</a:t>
            </a:r>
            <a:r>
              <a:rPr lang="en-US" altLang="en-US" dirty="0"/>
              <a:t> lain-lain)</a:t>
            </a: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2" name="Ink 1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-520560" y="482760"/>
              <a:ext cx="9099720" cy="6102720"/>
            </p14:xfrm>
          </p:contentPart>
        </mc:Choice>
        <mc:Fallback xmlns="">
          <p:pic>
            <p:nvPicPr>
              <p:cNvPr id="2" name="Ink 1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529920" y="473400"/>
                <a:ext cx="9118440" cy="612144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p:transition spd="slow" advTm="136938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1026"/>
          <p:cNvSpPr>
            <a:spLocks noChangeArrowheads="1"/>
          </p:cNvSpPr>
          <p:nvPr/>
        </p:nvSpPr>
        <p:spPr bwMode="auto">
          <a:xfrm>
            <a:off x="431800" y="622935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43" name="Rectangle 1027"/>
          <p:cNvSpPr>
            <a:spLocks noChangeArrowheads="1"/>
          </p:cNvSpPr>
          <p:nvPr/>
        </p:nvSpPr>
        <p:spPr bwMode="auto">
          <a:xfrm>
            <a:off x="3124200" y="622935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44" name="Rectangle 1028"/>
          <p:cNvSpPr>
            <a:spLocks noGrp="1" noChangeArrowheads="1"/>
          </p:cNvSpPr>
          <p:nvPr>
            <p:ph type="title"/>
          </p:nvPr>
        </p:nvSpPr>
        <p:spPr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r>
              <a:rPr lang="en-US" altLang="en-US"/>
              <a:t>Immediate Addressing Diagram</a:t>
            </a:r>
          </a:p>
        </p:txBody>
      </p:sp>
      <p:grpSp>
        <p:nvGrpSpPr>
          <p:cNvPr id="10247" name="Group 1031"/>
          <p:cNvGrpSpPr>
            <a:grpSpLocks/>
          </p:cNvGrpSpPr>
          <p:nvPr/>
        </p:nvGrpSpPr>
        <p:grpSpPr bwMode="auto">
          <a:xfrm>
            <a:off x="1754188" y="2287588"/>
            <a:ext cx="4722812" cy="604837"/>
            <a:chOff x="1105" y="1441"/>
            <a:chExt cx="2975" cy="381"/>
          </a:xfrm>
        </p:grpSpPr>
        <p:sp>
          <p:nvSpPr>
            <p:cNvPr id="10245" name="Rectangle 1029"/>
            <p:cNvSpPr>
              <a:spLocks noChangeArrowheads="1"/>
            </p:cNvSpPr>
            <p:nvPr/>
          </p:nvSpPr>
          <p:spPr bwMode="auto">
            <a:xfrm>
              <a:off x="1105" y="1441"/>
              <a:ext cx="2975" cy="381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46" name="Line 1030"/>
            <p:cNvSpPr>
              <a:spLocks noChangeShapeType="1"/>
            </p:cNvSpPr>
            <p:nvPr/>
          </p:nvSpPr>
          <p:spPr bwMode="auto">
            <a:xfrm>
              <a:off x="1729" y="1446"/>
              <a:ext cx="0" cy="37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0248" name="Rectangle 1032"/>
          <p:cNvSpPr>
            <a:spLocks noChangeArrowheads="1"/>
          </p:cNvSpPr>
          <p:nvPr/>
        </p:nvSpPr>
        <p:spPr bwMode="auto">
          <a:xfrm>
            <a:off x="3887788" y="2363788"/>
            <a:ext cx="1230312" cy="454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en-US"/>
              <a:t>Operand</a:t>
            </a:r>
          </a:p>
        </p:txBody>
      </p:sp>
      <p:sp>
        <p:nvSpPr>
          <p:cNvPr id="10249" name="Rectangle 1033"/>
          <p:cNvSpPr>
            <a:spLocks noChangeArrowheads="1"/>
          </p:cNvSpPr>
          <p:nvPr/>
        </p:nvSpPr>
        <p:spPr bwMode="auto">
          <a:xfrm>
            <a:off x="1677988" y="2363788"/>
            <a:ext cx="1128712" cy="454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en-US"/>
              <a:t>Opcode</a:t>
            </a:r>
          </a:p>
        </p:txBody>
      </p:sp>
      <p:sp>
        <p:nvSpPr>
          <p:cNvPr id="10250" name="Rectangle 1034"/>
          <p:cNvSpPr>
            <a:spLocks noChangeArrowheads="1"/>
          </p:cNvSpPr>
          <p:nvPr/>
        </p:nvSpPr>
        <p:spPr bwMode="auto">
          <a:xfrm>
            <a:off x="4368006" y="1348161"/>
            <a:ext cx="1500187" cy="454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en-US"/>
              <a:t>Instruction</a:t>
            </a: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2" name="Ink 1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022560" y="2584440"/>
              <a:ext cx="2711880" cy="241560"/>
            </p14:xfrm>
          </p:contentPart>
        </mc:Choice>
        <mc:Fallback xmlns="">
          <p:pic>
            <p:nvPicPr>
              <p:cNvPr id="2" name="Ink 1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013200" y="2575080"/>
                <a:ext cx="2730600" cy="26028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p:transition spd="slow" advTm="16346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ChangeArrowheads="1"/>
          </p:cNvSpPr>
          <p:nvPr/>
        </p:nvSpPr>
        <p:spPr bwMode="auto">
          <a:xfrm>
            <a:off x="431800" y="622935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291" name="Rectangle 3"/>
          <p:cNvSpPr>
            <a:spLocks noChangeArrowheads="1"/>
          </p:cNvSpPr>
          <p:nvPr/>
        </p:nvSpPr>
        <p:spPr bwMode="auto">
          <a:xfrm>
            <a:off x="3124200" y="622935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294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Direct Addressing</a:t>
            </a:r>
          </a:p>
        </p:txBody>
      </p:sp>
      <p:sp>
        <p:nvSpPr>
          <p:cNvPr id="12295" name="Rectangle 7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en-US"/>
              <a:t>Address field contains address of operand</a:t>
            </a:r>
          </a:p>
          <a:p>
            <a:r>
              <a:rPr lang="en-US" altLang="en-US"/>
              <a:t>Effective address (EA) = address field (A)</a:t>
            </a:r>
          </a:p>
          <a:p>
            <a:r>
              <a:rPr lang="en-US" altLang="en-US"/>
              <a:t>e.g.  ADD A</a:t>
            </a:r>
          </a:p>
          <a:p>
            <a:pPr lvl="1"/>
            <a:r>
              <a:rPr lang="en-US" altLang="en-US"/>
              <a:t>Add contents of cell A to accumulator</a:t>
            </a:r>
          </a:p>
          <a:p>
            <a:pPr lvl="1"/>
            <a:r>
              <a:rPr lang="en-US" altLang="en-US"/>
              <a:t>Look in memory at address A for operand</a:t>
            </a:r>
          </a:p>
          <a:p>
            <a:r>
              <a:rPr lang="en-US" altLang="en-US"/>
              <a:t>Single memory reference to access data</a:t>
            </a:r>
          </a:p>
          <a:p>
            <a:r>
              <a:rPr lang="en-US" altLang="en-US"/>
              <a:t>No additional calculations to work out effective address</a:t>
            </a:r>
          </a:p>
          <a:p>
            <a:r>
              <a:rPr lang="en-US" altLang="en-US"/>
              <a:t>Limited address space</a:t>
            </a: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2" name="Ink 1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559080" y="984240"/>
              <a:ext cx="8394840" cy="3626280"/>
            </p14:xfrm>
          </p:contentPart>
        </mc:Choice>
        <mc:Fallback xmlns="">
          <p:pic>
            <p:nvPicPr>
              <p:cNvPr id="2" name="Ink 1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49720" y="974880"/>
                <a:ext cx="8413560" cy="364500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p:transition spd="slow" advTm="102978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ChangeArrowheads="1"/>
          </p:cNvSpPr>
          <p:nvPr/>
        </p:nvSpPr>
        <p:spPr bwMode="auto">
          <a:xfrm>
            <a:off x="431800" y="622935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339" name="Rectangle 3"/>
          <p:cNvSpPr>
            <a:spLocks noChangeArrowheads="1"/>
          </p:cNvSpPr>
          <p:nvPr/>
        </p:nvSpPr>
        <p:spPr bwMode="auto">
          <a:xfrm>
            <a:off x="3124200" y="622935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340" name="Rectangle 4"/>
          <p:cNvSpPr>
            <a:spLocks noGrp="1" noChangeArrowheads="1"/>
          </p:cNvSpPr>
          <p:nvPr>
            <p:ph type="title"/>
          </p:nvPr>
        </p:nvSpPr>
        <p:spPr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r>
              <a:rPr lang="en-US" altLang="en-US"/>
              <a:t>Direct Addressing Diagram</a:t>
            </a:r>
          </a:p>
        </p:txBody>
      </p:sp>
      <p:grpSp>
        <p:nvGrpSpPr>
          <p:cNvPr id="14343" name="Group 7"/>
          <p:cNvGrpSpPr>
            <a:grpSpLocks/>
          </p:cNvGrpSpPr>
          <p:nvPr/>
        </p:nvGrpSpPr>
        <p:grpSpPr bwMode="auto">
          <a:xfrm>
            <a:off x="838200" y="2287588"/>
            <a:ext cx="4722813" cy="604837"/>
            <a:chOff x="913" y="1441"/>
            <a:chExt cx="2975" cy="381"/>
          </a:xfrm>
        </p:grpSpPr>
        <p:sp>
          <p:nvSpPr>
            <p:cNvPr id="14341" name="Rectangle 5"/>
            <p:cNvSpPr>
              <a:spLocks noChangeArrowheads="1"/>
            </p:cNvSpPr>
            <p:nvPr/>
          </p:nvSpPr>
          <p:spPr bwMode="auto">
            <a:xfrm>
              <a:off x="913" y="1441"/>
              <a:ext cx="2975" cy="381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42" name="Line 6"/>
            <p:cNvSpPr>
              <a:spLocks noChangeShapeType="1"/>
            </p:cNvSpPr>
            <p:nvPr/>
          </p:nvSpPr>
          <p:spPr bwMode="auto">
            <a:xfrm>
              <a:off x="1537" y="1446"/>
              <a:ext cx="0" cy="37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4344" name="Rectangle 8"/>
          <p:cNvSpPr>
            <a:spLocks noChangeArrowheads="1"/>
          </p:cNvSpPr>
          <p:nvPr/>
        </p:nvSpPr>
        <p:spPr bwMode="auto">
          <a:xfrm>
            <a:off x="2971800" y="2363788"/>
            <a:ext cx="1477963" cy="454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en-US"/>
              <a:t>Address A</a:t>
            </a:r>
          </a:p>
        </p:txBody>
      </p:sp>
      <p:sp>
        <p:nvSpPr>
          <p:cNvPr id="14345" name="Rectangle 9"/>
          <p:cNvSpPr>
            <a:spLocks noChangeArrowheads="1"/>
          </p:cNvSpPr>
          <p:nvPr/>
        </p:nvSpPr>
        <p:spPr bwMode="auto">
          <a:xfrm>
            <a:off x="762000" y="2363788"/>
            <a:ext cx="1128713" cy="454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en-US"/>
              <a:t>Opcode</a:t>
            </a:r>
          </a:p>
        </p:txBody>
      </p:sp>
      <p:sp>
        <p:nvSpPr>
          <p:cNvPr id="14346" name="Rectangle 10"/>
          <p:cNvSpPr>
            <a:spLocks noChangeArrowheads="1"/>
          </p:cNvSpPr>
          <p:nvPr/>
        </p:nvSpPr>
        <p:spPr bwMode="auto">
          <a:xfrm>
            <a:off x="3434191" y="1831975"/>
            <a:ext cx="1500188" cy="454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en-US" dirty="0"/>
              <a:t>Instruction</a:t>
            </a:r>
          </a:p>
        </p:txBody>
      </p:sp>
      <p:sp>
        <p:nvSpPr>
          <p:cNvPr id="14347" name="Rectangle 11"/>
          <p:cNvSpPr>
            <a:spLocks noChangeArrowheads="1"/>
          </p:cNvSpPr>
          <p:nvPr/>
        </p:nvSpPr>
        <p:spPr bwMode="auto">
          <a:xfrm>
            <a:off x="5791200" y="3201988"/>
            <a:ext cx="2587625" cy="68262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348" name="Rectangle 12"/>
          <p:cNvSpPr>
            <a:spLocks noChangeArrowheads="1"/>
          </p:cNvSpPr>
          <p:nvPr/>
        </p:nvSpPr>
        <p:spPr bwMode="auto">
          <a:xfrm>
            <a:off x="5791200" y="3887788"/>
            <a:ext cx="2587625" cy="68262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349" name="Rectangle 13"/>
          <p:cNvSpPr>
            <a:spLocks noChangeArrowheads="1"/>
          </p:cNvSpPr>
          <p:nvPr/>
        </p:nvSpPr>
        <p:spPr bwMode="auto">
          <a:xfrm>
            <a:off x="5791200" y="4573588"/>
            <a:ext cx="2587625" cy="68262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350" name="Rectangle 14"/>
          <p:cNvSpPr>
            <a:spLocks noChangeArrowheads="1"/>
          </p:cNvSpPr>
          <p:nvPr/>
        </p:nvSpPr>
        <p:spPr bwMode="auto">
          <a:xfrm>
            <a:off x="5791200" y="5259388"/>
            <a:ext cx="2587625" cy="68262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351" name="Rectangle 15"/>
          <p:cNvSpPr>
            <a:spLocks noChangeArrowheads="1"/>
          </p:cNvSpPr>
          <p:nvPr/>
        </p:nvSpPr>
        <p:spPr bwMode="auto">
          <a:xfrm>
            <a:off x="5791200" y="5945188"/>
            <a:ext cx="2587625" cy="68262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352" name="Rectangle 16"/>
          <p:cNvSpPr>
            <a:spLocks noChangeArrowheads="1"/>
          </p:cNvSpPr>
          <p:nvPr/>
        </p:nvSpPr>
        <p:spPr bwMode="auto">
          <a:xfrm>
            <a:off x="6324600" y="2668588"/>
            <a:ext cx="1230313" cy="454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en-US"/>
              <a:t>Memory</a:t>
            </a:r>
          </a:p>
        </p:txBody>
      </p:sp>
      <p:sp>
        <p:nvSpPr>
          <p:cNvPr id="14353" name="Rectangle 17"/>
          <p:cNvSpPr>
            <a:spLocks noChangeArrowheads="1"/>
          </p:cNvSpPr>
          <p:nvPr/>
        </p:nvSpPr>
        <p:spPr bwMode="auto">
          <a:xfrm>
            <a:off x="6477000" y="4725988"/>
            <a:ext cx="1230313" cy="454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r>
              <a:rPr lang="en-US" altLang="en-US"/>
              <a:t>Operand</a:t>
            </a:r>
          </a:p>
        </p:txBody>
      </p:sp>
      <p:sp>
        <p:nvSpPr>
          <p:cNvPr id="14354" name="Freeform 18"/>
          <p:cNvSpPr>
            <a:spLocks/>
          </p:cNvSpPr>
          <p:nvPr/>
        </p:nvSpPr>
        <p:spPr bwMode="auto">
          <a:xfrm>
            <a:off x="3200400" y="2894013"/>
            <a:ext cx="2590800" cy="2022475"/>
          </a:xfrm>
          <a:custGeom>
            <a:avLst/>
            <a:gdLst>
              <a:gd name="T0" fmla="*/ 0 w 1632"/>
              <a:gd name="T1" fmla="*/ 0 h 1274"/>
              <a:gd name="T2" fmla="*/ 0 w 1632"/>
              <a:gd name="T3" fmla="*/ 1273 h 1274"/>
              <a:gd name="T4" fmla="*/ 1631 w 1632"/>
              <a:gd name="T5" fmla="*/ 1273 h 12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632" h="1274">
                <a:moveTo>
                  <a:pt x="0" y="0"/>
                </a:moveTo>
                <a:lnTo>
                  <a:pt x="0" y="1273"/>
                </a:lnTo>
                <a:lnTo>
                  <a:pt x="1631" y="1273"/>
                </a:lnTo>
              </a:path>
            </a:pathLst>
          </a:custGeom>
          <a:noFill/>
          <a:ln w="12700" cap="rnd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2" name="Ink 1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-145800" y="2317680"/>
              <a:ext cx="9176040" cy="2902320"/>
            </p14:xfrm>
          </p:contentPart>
        </mc:Choice>
        <mc:Fallback xmlns="">
          <p:pic>
            <p:nvPicPr>
              <p:cNvPr id="2" name="Ink 1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155160" y="2308320"/>
                <a:ext cx="9194760" cy="292104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p:transition spd="slow" advTm="5279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ChangeArrowheads="1"/>
          </p:cNvSpPr>
          <p:nvPr/>
        </p:nvSpPr>
        <p:spPr bwMode="auto">
          <a:xfrm>
            <a:off x="431800" y="622935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387" name="Rectangle 3"/>
          <p:cNvSpPr>
            <a:spLocks noChangeArrowheads="1"/>
          </p:cNvSpPr>
          <p:nvPr/>
        </p:nvSpPr>
        <p:spPr bwMode="auto">
          <a:xfrm>
            <a:off x="3124200" y="622935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388" name="Rectangle 4"/>
          <p:cNvSpPr>
            <a:spLocks noGrp="1" noChangeArrowheads="1"/>
          </p:cNvSpPr>
          <p:nvPr>
            <p:ph type="title"/>
          </p:nvPr>
        </p:nvSpPr>
        <p:spPr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r>
              <a:rPr lang="en-US" altLang="en-US"/>
              <a:t>Indirect Addressing (1)</a:t>
            </a:r>
          </a:p>
        </p:txBody>
      </p:sp>
      <p:sp>
        <p:nvSpPr>
          <p:cNvPr id="16389" name="Rectangle 5"/>
          <p:cNvSpPr>
            <a:spLocks noGrp="1" noChangeArrowheads="1"/>
          </p:cNvSpPr>
          <p:nvPr>
            <p:ph idx="1"/>
          </p:nvPr>
        </p:nvSpPr>
        <p:spPr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r>
              <a:rPr lang="en-US" altLang="en-US" dirty="0"/>
              <a:t>Memory cell pointed to by address field contains the address of (pointer to) the operand</a:t>
            </a:r>
          </a:p>
          <a:p>
            <a:r>
              <a:rPr lang="en-US" altLang="en-US" dirty="0"/>
              <a:t>EA = (A)</a:t>
            </a:r>
          </a:p>
          <a:p>
            <a:pPr lvl="1"/>
            <a:r>
              <a:rPr lang="en-US" altLang="en-US" dirty="0"/>
              <a:t>Look in A, find address (A) and look there for operand</a:t>
            </a:r>
          </a:p>
          <a:p>
            <a:r>
              <a:rPr lang="en-US" altLang="en-US" sz="2400" dirty="0"/>
              <a:t>e.g. ADD (A)</a:t>
            </a:r>
          </a:p>
          <a:p>
            <a:pPr lvl="1"/>
            <a:r>
              <a:rPr lang="en-US" altLang="en-US" dirty="0"/>
              <a:t>Add contents of cell pointed to by contents of A to accumulator</a:t>
            </a: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4" name="Ink 3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81240" y="1695600"/>
              <a:ext cx="5518440" cy="4712040"/>
            </p14:xfrm>
          </p:contentPart>
        </mc:Choice>
        <mc:Fallback xmlns="">
          <p:pic>
            <p:nvPicPr>
              <p:cNvPr id="4" name="Ink 3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71880" y="1686240"/>
                <a:ext cx="5537160" cy="473076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p:transition spd="slow" advTm="105704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ChangeArrowheads="1"/>
          </p:cNvSpPr>
          <p:nvPr/>
        </p:nvSpPr>
        <p:spPr bwMode="auto">
          <a:xfrm>
            <a:off x="431800" y="622935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35" name="Rectangle 3"/>
          <p:cNvSpPr>
            <a:spLocks noChangeArrowheads="1"/>
          </p:cNvSpPr>
          <p:nvPr/>
        </p:nvSpPr>
        <p:spPr bwMode="auto">
          <a:xfrm>
            <a:off x="3124200" y="622935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36" name="Rectangle 4"/>
          <p:cNvSpPr>
            <a:spLocks noGrp="1" noChangeArrowheads="1"/>
          </p:cNvSpPr>
          <p:nvPr>
            <p:ph type="title"/>
          </p:nvPr>
        </p:nvSpPr>
        <p:spPr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r>
              <a:rPr lang="en-US" altLang="en-US"/>
              <a:t>Indirect Addressing (2)</a:t>
            </a:r>
          </a:p>
        </p:txBody>
      </p:sp>
      <p:sp>
        <p:nvSpPr>
          <p:cNvPr id="18437" name="Rectangle 5"/>
          <p:cNvSpPr>
            <a:spLocks noGrp="1" noChangeArrowheads="1"/>
          </p:cNvSpPr>
          <p:nvPr>
            <p:ph idx="1"/>
          </p:nvPr>
        </p:nvSpPr>
        <p:spPr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r>
              <a:rPr lang="en-US" altLang="en-US" dirty="0"/>
              <a:t>Large address space </a:t>
            </a:r>
          </a:p>
          <a:p>
            <a:r>
              <a:rPr lang="en-US" altLang="en-US" dirty="0"/>
              <a:t>May be nested, multilevel, cascaded</a:t>
            </a:r>
          </a:p>
          <a:p>
            <a:pPr lvl="1"/>
            <a:r>
              <a:rPr lang="en-US" altLang="en-US" dirty="0"/>
              <a:t>e.g. EA = (((A)))</a:t>
            </a:r>
          </a:p>
          <a:p>
            <a:pPr lvl="2"/>
            <a:r>
              <a:rPr lang="en-US" altLang="en-US" dirty="0"/>
              <a:t>Draw the diagram yourself</a:t>
            </a:r>
          </a:p>
          <a:p>
            <a:r>
              <a:rPr lang="en-US" altLang="en-US" dirty="0"/>
              <a:t>Multiple memory accesses to find operand</a:t>
            </a:r>
          </a:p>
          <a:p>
            <a:r>
              <a:rPr lang="en-US" altLang="en-US" dirty="0"/>
              <a:t>Hence slower</a:t>
            </a: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3" name="Ink 2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711360" y="495360"/>
              <a:ext cx="5848560" cy="5537520"/>
            </p14:xfrm>
          </p:contentPart>
        </mc:Choice>
        <mc:Fallback xmlns="">
          <p:pic>
            <p:nvPicPr>
              <p:cNvPr id="3" name="Ink 2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02000" y="486000"/>
                <a:ext cx="5867280" cy="555624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p:transition spd="slow" advTm="114491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Headlines">
  <a:themeElements>
    <a:clrScheme name="Headlines">
      <a:dk1>
        <a:sysClr val="windowText" lastClr="000000"/>
      </a:dk1>
      <a:lt1>
        <a:sysClr val="window" lastClr="FFFFFF"/>
      </a:lt1>
      <a:dk2>
        <a:srgbClr val="07151B"/>
      </a:dk2>
      <a:lt2>
        <a:srgbClr val="F2F3F3"/>
      </a:lt2>
      <a:accent1>
        <a:srgbClr val="1C546B"/>
      </a:accent1>
      <a:accent2>
        <a:srgbClr val="606968"/>
      </a:accent2>
      <a:accent3>
        <a:srgbClr val="8D8D35"/>
      </a:accent3>
      <a:accent4>
        <a:srgbClr val="D9A142"/>
      </a:accent4>
      <a:accent5>
        <a:srgbClr val="C47023"/>
      </a:accent5>
      <a:accent6>
        <a:srgbClr val="754D64"/>
      </a:accent6>
      <a:hlink>
        <a:srgbClr val="417E93"/>
      </a:hlink>
      <a:folHlink>
        <a:srgbClr val="A76D89"/>
      </a:folHlink>
    </a:clrScheme>
    <a:fontScheme name="Headlines">
      <a:majorFont>
        <a:latin typeface="Century Schoolbook" panose="020406040505050203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Headlines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100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88900" dist="25400" dir="10800000">
              <a:srgbClr val="000000">
                <a:alpha val="25000"/>
              </a:srgbClr>
            </a:innerShdw>
            <a:outerShdw blurRad="25400" dist="25400" dir="5400000" algn="ctr" rotWithShape="0">
              <a:srgbClr val="FFFFFF">
                <a:alpha val="1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eadlines" id="{3841520A-25F2-4EB8-BE4C-611DB5ABEED9}" vid="{12434FFF-CE4A-40FC-99FF-CA1400F2E62F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Headlines</Template>
  <TotalTime>1053</TotalTime>
  <Words>737</Words>
  <Application>Microsoft Office PowerPoint</Application>
  <PresentationFormat>Tampilan Layar (4:3)</PresentationFormat>
  <Paragraphs>173</Paragraphs>
  <Slides>26</Slides>
  <Notes>21</Notes>
  <HiddenSlides>0</HiddenSlides>
  <MMClips>25</MMClips>
  <ScaleCrop>false</ScaleCrop>
  <HeadingPairs>
    <vt:vector size="4" baseType="variant">
      <vt:variant>
        <vt:lpstr>Tema</vt:lpstr>
      </vt:variant>
      <vt:variant>
        <vt:i4>1</vt:i4>
      </vt:variant>
      <vt:variant>
        <vt:lpstr>Judul Slide</vt:lpstr>
      </vt:variant>
      <vt:variant>
        <vt:i4>26</vt:i4>
      </vt:variant>
    </vt:vector>
  </HeadingPairs>
  <TitlesOfParts>
    <vt:vector size="27" baseType="lpstr">
      <vt:lpstr>Headlines</vt:lpstr>
      <vt:lpstr>Presentasi PowerPoint</vt:lpstr>
      <vt:lpstr>Addressing Modes</vt:lpstr>
      <vt:lpstr>Presentasi PowerPoint</vt:lpstr>
      <vt:lpstr>Immediate Addressing</vt:lpstr>
      <vt:lpstr>Immediate Addressing Diagram</vt:lpstr>
      <vt:lpstr>Direct Addressing</vt:lpstr>
      <vt:lpstr>Direct Addressing Diagram</vt:lpstr>
      <vt:lpstr>Indirect Addressing (1)</vt:lpstr>
      <vt:lpstr>Indirect Addressing (2)</vt:lpstr>
      <vt:lpstr>Indirect Addressing Diagram</vt:lpstr>
      <vt:lpstr>Register Addressing (1)</vt:lpstr>
      <vt:lpstr>Register Addressing (2)</vt:lpstr>
      <vt:lpstr>Register Addressing Diagram</vt:lpstr>
      <vt:lpstr>Register Indirect Addressing</vt:lpstr>
      <vt:lpstr>Register Indirect Addressing Diagram</vt:lpstr>
      <vt:lpstr>Displacement Addressing</vt:lpstr>
      <vt:lpstr>Displacement Addressing Diagram</vt:lpstr>
      <vt:lpstr>Relative Addressing</vt:lpstr>
      <vt:lpstr>Base-Register Addressing</vt:lpstr>
      <vt:lpstr>Indexed Addressing</vt:lpstr>
      <vt:lpstr>Presentasi PowerPoint</vt:lpstr>
      <vt:lpstr>Auto Indexing</vt:lpstr>
      <vt:lpstr>Combination (indirect+index)</vt:lpstr>
      <vt:lpstr>Stack Addressing</vt:lpstr>
      <vt:lpstr>Presentasi PowerPoint</vt:lpstr>
      <vt:lpstr>Presentasi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Addressing Modes</dc:title>
  <dc:creator>Adrian &amp; Wendy</dc:creator>
  <cp:lastModifiedBy>Rismi Yati</cp:lastModifiedBy>
  <cp:revision>82</cp:revision>
  <dcterms:created xsi:type="dcterms:W3CDTF">1998-10-18T09:28:37Z</dcterms:created>
  <dcterms:modified xsi:type="dcterms:W3CDTF">2021-04-25T14:46:32Z</dcterms:modified>
</cp:coreProperties>
</file>